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5"/>
  </p:notesMasterIdLst>
  <p:sldIdLst>
    <p:sldId id="256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58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61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Chauvet" userId="f384c28e-ca74-43c4-9e82-d92d26940371" providerId="ADAL" clId="{A8AE6FAE-38E6-4C96-A445-45C7F568095D}"/>
    <pc:docChg chg="undo custSel addSld delSld modSld">
      <pc:chgData name="Paul Chauvet" userId="f384c28e-ca74-43c4-9e82-d92d26940371" providerId="ADAL" clId="{A8AE6FAE-38E6-4C96-A445-45C7F568095D}" dt="2018-06-27T13:36:40.668" v="25"/>
      <pc:docMkLst>
        <pc:docMk/>
      </pc:docMkLst>
      <pc:sldChg chg="add">
        <pc:chgData name="Paul Chauvet" userId="f384c28e-ca74-43c4-9e82-d92d26940371" providerId="ADAL" clId="{A8AE6FAE-38E6-4C96-A445-45C7F568095D}" dt="2018-06-27T13:36:30.965" v="10"/>
        <pc:sldMkLst>
          <pc:docMk/>
          <pc:sldMk cId="3927168076" sldId="257"/>
        </pc:sldMkLst>
      </pc:sldChg>
      <pc:sldChg chg="modSp add del">
        <pc:chgData name="Paul Chauvet" userId="f384c28e-ca74-43c4-9e82-d92d26940371" providerId="ADAL" clId="{A8AE6FAE-38E6-4C96-A445-45C7F568095D}" dt="2018-06-27T13:36:23.579" v="3"/>
        <pc:sldMkLst>
          <pc:docMk/>
          <pc:sldMk cId="791936117" sldId="294"/>
        </pc:sldMkLst>
        <pc:spChg chg="mod">
          <ac:chgData name="Paul Chauvet" userId="f384c28e-ca74-43c4-9e82-d92d26940371" providerId="ADAL" clId="{A8AE6FAE-38E6-4C96-A445-45C7F568095D}" dt="2018-06-27T13:36:23.579" v="3"/>
          <ac:spMkLst>
            <pc:docMk/>
            <pc:sldMk cId="791936117" sldId="294"/>
            <ac:spMk id="3" creationId="{00000000-0000-0000-0000-000000000000}"/>
          </ac:spMkLst>
        </pc:spChg>
      </pc:sldChg>
      <pc:sldChg chg="add">
        <pc:chgData name="Paul Chauvet" userId="f384c28e-ca74-43c4-9e82-d92d26940371" providerId="ADAL" clId="{A8AE6FAE-38E6-4C96-A445-45C7F568095D}" dt="2018-06-27T13:36:27.737" v="4"/>
        <pc:sldMkLst>
          <pc:docMk/>
          <pc:sldMk cId="3486680022" sldId="294"/>
        </pc:sldMkLst>
      </pc:sldChg>
      <pc:sldChg chg="add">
        <pc:chgData name="Paul Chauvet" userId="f384c28e-ca74-43c4-9e82-d92d26940371" providerId="ADAL" clId="{A8AE6FAE-38E6-4C96-A445-45C7F568095D}" dt="2018-06-27T13:36:28.490" v="5"/>
        <pc:sldMkLst>
          <pc:docMk/>
          <pc:sldMk cId="2178686746" sldId="295"/>
        </pc:sldMkLst>
      </pc:sldChg>
      <pc:sldChg chg="modSp add">
        <pc:chgData name="Paul Chauvet" userId="f384c28e-ca74-43c4-9e82-d92d26940371" providerId="ADAL" clId="{A8AE6FAE-38E6-4C96-A445-45C7F568095D}" dt="2018-06-27T13:36:29.225" v="7" actId="27636"/>
        <pc:sldMkLst>
          <pc:docMk/>
          <pc:sldMk cId="1682653051" sldId="296"/>
        </pc:sldMkLst>
        <pc:spChg chg="mod">
          <ac:chgData name="Paul Chauvet" userId="f384c28e-ca74-43c4-9e82-d92d26940371" providerId="ADAL" clId="{A8AE6FAE-38E6-4C96-A445-45C7F568095D}" dt="2018-06-27T13:36:29.225" v="7" actId="27636"/>
          <ac:spMkLst>
            <pc:docMk/>
            <pc:sldMk cId="1682653051" sldId="296"/>
            <ac:spMk id="2" creationId="{00000000-0000-0000-0000-000000000000}"/>
          </ac:spMkLst>
        </pc:spChg>
      </pc:sldChg>
      <pc:sldChg chg="add">
        <pc:chgData name="Paul Chauvet" userId="f384c28e-ca74-43c4-9e82-d92d26940371" providerId="ADAL" clId="{A8AE6FAE-38E6-4C96-A445-45C7F568095D}" dt="2018-06-27T13:36:29.852" v="8"/>
        <pc:sldMkLst>
          <pc:docMk/>
          <pc:sldMk cId="3988645596" sldId="297"/>
        </pc:sldMkLst>
      </pc:sldChg>
      <pc:sldChg chg="add">
        <pc:chgData name="Paul Chauvet" userId="f384c28e-ca74-43c4-9e82-d92d26940371" providerId="ADAL" clId="{A8AE6FAE-38E6-4C96-A445-45C7F568095D}" dt="2018-06-27T13:36:30.447" v="9"/>
        <pc:sldMkLst>
          <pc:docMk/>
          <pc:sldMk cId="3421177977" sldId="298"/>
        </pc:sldMkLst>
      </pc:sldChg>
      <pc:sldChg chg="modSp add">
        <pc:chgData name="Paul Chauvet" userId="f384c28e-ca74-43c4-9e82-d92d26940371" providerId="ADAL" clId="{A8AE6FAE-38E6-4C96-A445-45C7F568095D}" dt="2018-06-27T13:36:31.590" v="12" actId="27636"/>
        <pc:sldMkLst>
          <pc:docMk/>
          <pc:sldMk cId="2944768293" sldId="299"/>
        </pc:sldMkLst>
        <pc:spChg chg="mod">
          <ac:chgData name="Paul Chauvet" userId="f384c28e-ca74-43c4-9e82-d92d26940371" providerId="ADAL" clId="{A8AE6FAE-38E6-4C96-A445-45C7F568095D}" dt="2018-06-27T13:36:31.590" v="12" actId="27636"/>
          <ac:spMkLst>
            <pc:docMk/>
            <pc:sldMk cId="2944768293" sldId="299"/>
            <ac:spMk id="4" creationId="{00000000-0000-0000-0000-000000000000}"/>
          </ac:spMkLst>
        </pc:spChg>
      </pc:sldChg>
      <pc:sldChg chg="add">
        <pc:chgData name="Paul Chauvet" userId="f384c28e-ca74-43c4-9e82-d92d26940371" providerId="ADAL" clId="{A8AE6FAE-38E6-4C96-A445-45C7F568095D}" dt="2018-06-27T13:36:32.074" v="13"/>
        <pc:sldMkLst>
          <pc:docMk/>
          <pc:sldMk cId="247712387" sldId="300"/>
        </pc:sldMkLst>
      </pc:sldChg>
      <pc:sldChg chg="add">
        <pc:chgData name="Paul Chauvet" userId="f384c28e-ca74-43c4-9e82-d92d26940371" providerId="ADAL" clId="{A8AE6FAE-38E6-4C96-A445-45C7F568095D}" dt="2018-06-27T13:36:32.723" v="14"/>
        <pc:sldMkLst>
          <pc:docMk/>
          <pc:sldMk cId="166770809" sldId="301"/>
        </pc:sldMkLst>
      </pc:sldChg>
      <pc:sldChg chg="add">
        <pc:chgData name="Paul Chauvet" userId="f384c28e-ca74-43c4-9e82-d92d26940371" providerId="ADAL" clId="{A8AE6FAE-38E6-4C96-A445-45C7F568095D}" dt="2018-06-27T13:36:33.317" v="15"/>
        <pc:sldMkLst>
          <pc:docMk/>
          <pc:sldMk cId="131207357" sldId="302"/>
        </pc:sldMkLst>
      </pc:sldChg>
      <pc:sldChg chg="add">
        <pc:chgData name="Paul Chauvet" userId="f384c28e-ca74-43c4-9e82-d92d26940371" providerId="ADAL" clId="{A8AE6FAE-38E6-4C96-A445-45C7F568095D}" dt="2018-06-27T13:36:35.478" v="16"/>
        <pc:sldMkLst>
          <pc:docMk/>
          <pc:sldMk cId="2698220181" sldId="303"/>
        </pc:sldMkLst>
      </pc:sldChg>
      <pc:sldChg chg="add">
        <pc:chgData name="Paul Chauvet" userId="f384c28e-ca74-43c4-9e82-d92d26940371" providerId="ADAL" clId="{A8AE6FAE-38E6-4C96-A445-45C7F568095D}" dt="2018-06-27T13:36:36.009" v="17"/>
        <pc:sldMkLst>
          <pc:docMk/>
          <pc:sldMk cId="1240496062" sldId="304"/>
        </pc:sldMkLst>
      </pc:sldChg>
      <pc:sldChg chg="add">
        <pc:chgData name="Paul Chauvet" userId="f384c28e-ca74-43c4-9e82-d92d26940371" providerId="ADAL" clId="{A8AE6FAE-38E6-4C96-A445-45C7F568095D}" dt="2018-06-27T13:36:36.603" v="18"/>
        <pc:sldMkLst>
          <pc:docMk/>
          <pc:sldMk cId="2414672736" sldId="305"/>
        </pc:sldMkLst>
      </pc:sldChg>
      <pc:sldChg chg="add">
        <pc:chgData name="Paul Chauvet" userId="f384c28e-ca74-43c4-9e82-d92d26940371" providerId="ADAL" clId="{A8AE6FAE-38E6-4C96-A445-45C7F568095D}" dt="2018-06-27T13:36:37.447" v="19"/>
        <pc:sldMkLst>
          <pc:docMk/>
          <pc:sldMk cId="3370864552" sldId="306"/>
        </pc:sldMkLst>
      </pc:sldChg>
      <pc:sldChg chg="modSp add">
        <pc:chgData name="Paul Chauvet" userId="f384c28e-ca74-43c4-9e82-d92d26940371" providerId="ADAL" clId="{A8AE6FAE-38E6-4C96-A445-45C7F568095D}" dt="2018-06-27T13:36:38.949" v="21" actId="27636"/>
        <pc:sldMkLst>
          <pc:docMk/>
          <pc:sldMk cId="399028577" sldId="307"/>
        </pc:sldMkLst>
        <pc:spChg chg="mod">
          <ac:chgData name="Paul Chauvet" userId="f384c28e-ca74-43c4-9e82-d92d26940371" providerId="ADAL" clId="{A8AE6FAE-38E6-4C96-A445-45C7F568095D}" dt="2018-06-27T13:36:38.949" v="21" actId="27636"/>
          <ac:spMkLst>
            <pc:docMk/>
            <pc:sldMk cId="399028577" sldId="307"/>
            <ac:spMk id="7" creationId="{00000000-0000-0000-0000-000000000000}"/>
          </ac:spMkLst>
        </pc:spChg>
      </pc:sldChg>
      <pc:sldChg chg="add">
        <pc:chgData name="Paul Chauvet" userId="f384c28e-ca74-43c4-9e82-d92d26940371" providerId="ADAL" clId="{A8AE6FAE-38E6-4C96-A445-45C7F568095D}" dt="2018-06-27T13:36:39.448" v="22"/>
        <pc:sldMkLst>
          <pc:docMk/>
          <pc:sldMk cId="967265316" sldId="308"/>
        </pc:sldMkLst>
      </pc:sldChg>
      <pc:sldChg chg="modSp add">
        <pc:chgData name="Paul Chauvet" userId="f384c28e-ca74-43c4-9e82-d92d26940371" providerId="ADAL" clId="{A8AE6FAE-38E6-4C96-A445-45C7F568095D}" dt="2018-06-27T13:36:40.089" v="24" actId="27636"/>
        <pc:sldMkLst>
          <pc:docMk/>
          <pc:sldMk cId="69377110" sldId="309"/>
        </pc:sldMkLst>
        <pc:spChg chg="mod">
          <ac:chgData name="Paul Chauvet" userId="f384c28e-ca74-43c4-9e82-d92d26940371" providerId="ADAL" clId="{A8AE6FAE-38E6-4C96-A445-45C7F568095D}" dt="2018-06-27T13:36:40.089" v="24" actId="27636"/>
          <ac:spMkLst>
            <pc:docMk/>
            <pc:sldMk cId="69377110" sldId="309"/>
            <ac:spMk id="4" creationId="{00000000-0000-0000-0000-000000000000}"/>
          </ac:spMkLst>
        </pc:spChg>
      </pc:sldChg>
      <pc:sldChg chg="add">
        <pc:chgData name="Paul Chauvet" userId="f384c28e-ca74-43c4-9e82-d92d26940371" providerId="ADAL" clId="{A8AE6FAE-38E6-4C96-A445-45C7F568095D}" dt="2018-06-27T13:36:40.668" v="25"/>
        <pc:sldMkLst>
          <pc:docMk/>
          <pc:sldMk cId="1513368835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73784ED-4CD9-4C69-9E8F-64B7EFAF0F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5BB9A21-C9AD-471E-AB49-060B86E83D7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05D284B-6003-4259-AF7B-62CAB78B0D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3FB29C6-B663-45A2-9834-AF23AD499B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758A237-B79B-4CE7-9E83-FEF8304E0A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A9432A9-A639-4CC9-9976-AB188EC9B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03C653F-12FA-4B01-91CD-2C198437CF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B794831A-E8D9-41A9-89D3-20E1599C4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47C39B-7E60-4AC3-A489-3A9E2E3B53C0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AFD950D-6F45-44B9-BD6F-6B1012D5B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8B6CBF8-EE4A-4EE4-AE0E-A95BD74E2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buys the hardware?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C653F-12FA-4B01-91CD-2C198437CF8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33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sure like many – you are looking at enhancing</a:t>
            </a:r>
            <a:r>
              <a:rPr lang="en-US" baseline="0" dirty="0" smtClean="0"/>
              <a:t> security with MFA.  And it is definitely a good protection.  There are human problems in rollout – and human problems which won’t be dealt with by MFA (especially with newer attacks).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C653F-12FA-4B01-91CD-2C198437CF8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6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blue back.pdf">
            <a:extLst>
              <a:ext uri="{FF2B5EF4-FFF2-40B4-BE49-F238E27FC236}">
                <a16:creationId xmlns:a16="http://schemas.microsoft.com/office/drawing/2014/main" id="{6C2AC52F-B831-4F8E-AC8C-0B200098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355183-F4A3-458C-8AF7-1FBCF7FC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C04CA1-127D-461B-AFDF-5693D6574A0D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4048F7-D4A6-423E-9928-B1AB962A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6DE388-46FF-4B3F-9C77-50B17151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3EBBE-453A-4761-82C6-78FA2DFCE61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5DA5C5-5224-4EE7-B800-582586C3E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8075" y="38100"/>
            <a:ext cx="156210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2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25ED7-9BAC-4712-9FC0-B505CED5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DB23-A9BC-4627-8C29-D9FF4AA84EA6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B2F9E-9406-4301-86D2-9EE44615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2BCB2-0F6C-4196-9C9F-40F2F06E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FA9CD-E805-41F7-88CB-54B3ECA0F83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F5C4A-AC2E-4579-8F1C-9F9C64E84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075" y="38100"/>
            <a:ext cx="156210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9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638EE-4877-4AA0-9761-70BDA0E3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688B-C244-4456-B764-FC9D5FF4F32B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66252-DEEF-4A20-8876-BAA7A027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12829-3B07-4935-AE34-C1E49BC4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A6B22-FD81-4313-A5EC-516A561F5A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40F00-D2C7-442C-ACBB-1E4629E0E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075" y="38100"/>
            <a:ext cx="156210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83ED4-2F31-41CF-BB87-8E97C7A7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8762-2B05-4864-BEEE-65B2FDCB078B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8AB9A-40B4-4CAD-A6AE-8D73294C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AEF27-6F28-4947-8701-8213B476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B64AD-E706-41A2-91AE-20966DD5F5C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63D2F-ECCE-4C4B-A226-ECD1E5708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075" y="38100"/>
            <a:ext cx="156210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1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3C840-C8F0-40BA-AC5C-B5F999DD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3E00-8EB5-4620-9676-8D807FDB3AFF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28B05-A725-4AD6-9F48-0AFBEBD6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4F25F-D75A-4160-B45C-FBD97107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4676A-10E2-4534-9F45-ABD4B9323C9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5EAD68-38C5-4524-90DA-F6E05BB6C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075" y="38100"/>
            <a:ext cx="156210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8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1707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E615D4-CD79-4A58-8EC0-0DA81149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E502-084D-422F-84E0-A14A22B19C9C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339514-2DA2-43F0-A072-37D507AC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3B4E1F-C6F2-4E48-AE3A-8D72EC44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AAAB-1480-480B-BBD2-505FA3693D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2E1E6-56B4-4A6B-AE5F-405D84A178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075" y="38100"/>
            <a:ext cx="156210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5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08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599"/>
            <a:ext cx="4040188" cy="32305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5583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23056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496C84-CC36-4DAF-9C02-C533097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1FE3-9EB5-496D-BBE5-839CEEB1B346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939154-50C7-4800-B4A4-CD67B352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A8526B-36DF-4E91-A32B-3CB17E37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5E58F-7701-415D-8987-846DB012C78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17BBB-C331-4EA6-883E-7CFE2A21F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075" y="38100"/>
            <a:ext cx="156210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1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EE43E2F-3D38-4A82-B29E-3853D51E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ED5A-3769-4534-9659-6D278A5550ED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596A19-5CDA-4B04-9447-39E4740B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7BC90B-A959-48AE-9FBF-8D46B11F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1BB8-9801-453B-A6C7-CFAE96DD7D8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ADEED-ECA4-40B1-9B05-FD22F1479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075" y="38100"/>
            <a:ext cx="156210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0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2DA5AD5-8E10-4CDD-940F-F331869E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3EDE-B3EF-413C-8765-F9851DC7D21D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B8F6A8-ABAF-48B2-AC96-7FB9BED4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9D4503-082F-43ED-B00F-F3519B91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070B0-78DE-4F96-A148-C546149768B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4168D-E3B7-4A5F-A6C0-88C21B67D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075" y="38100"/>
            <a:ext cx="156210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0FD467-73DD-45F5-BC89-B91CA195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0960-1115-4B2C-92A5-A14F1D4F90C4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B90C90-B74D-4C7F-8E4E-751D0AB5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E2290-7FD6-4C78-B06F-028F0800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C4FD6-8168-41BC-B5AA-13A7EEA5137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14FDC3-FF7C-4D51-987A-3D019ADD4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075" y="38100"/>
            <a:ext cx="156210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14E55D-62B5-44EB-9FB3-5C977C60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D6A8-CEE5-47C1-A3D2-1CBC75353791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9CF3F-6AEA-4A2D-A052-47707925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048764-CAAE-4D11-857D-F1E1CC13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4277A-1ECD-4B24-B996-A49D852366C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B7C6BB-A786-4D8D-8D4E-6D43983401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075" y="38100"/>
            <a:ext cx="156210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959F97-FDFF-46F0-966D-1F1CFD45E9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E411C2-E8A1-4B1B-9350-0B4235CDB3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0BA1-3381-423C-BBE1-0A9A8DA04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556408CB-47EC-40AB-888A-A2DE20DF7708}" type="datetime1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93AED-4533-4D47-A51F-046149909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AD1B7-7F88-48CB-A6B9-82F1A4B80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095A9CD-C909-4BFE-A745-87DE044DC9B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4" descr="logo blue back.pdf">
            <a:extLst>
              <a:ext uri="{FF2B5EF4-FFF2-40B4-BE49-F238E27FC236}">
                <a16:creationId xmlns:a16="http://schemas.microsoft.com/office/drawing/2014/main" id="{B015B634-94AC-45E2-94BA-A31CB9526E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>
            <a:extLst>
              <a:ext uri="{FF2B5EF4-FFF2-40B4-BE49-F238E27FC236}">
                <a16:creationId xmlns:a16="http://schemas.microsoft.com/office/drawing/2014/main" id="{C006B216-2160-40C4-8109-12C12AD937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9161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Multi-Factor Authentication</a:t>
            </a:r>
            <a:b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at SUNY</a:t>
            </a: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5" name="Rectangle 13">
            <a:extLst>
              <a:ext uri="{FF2B5EF4-FFF2-40B4-BE49-F238E27FC236}">
                <a16:creationId xmlns:a16="http://schemas.microsoft.com/office/drawing/2014/main" id="{8BDC8C8C-6EBF-41F4-A5D0-D3FE374E49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295399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SUNY Technology Conference – </a:t>
            </a:r>
            <a:r>
              <a:rPr lang="en-US" altLang="en-US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2019</a:t>
            </a:r>
            <a:endParaRPr lang="en-US" altLang="en-US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challenges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871DA-D9EC-4F4F-931D-74E187F8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078163"/>
          </a:xfrm>
        </p:spPr>
        <p:txBody>
          <a:bodyPr/>
          <a:lstStyle/>
          <a:p>
            <a:r>
              <a:rPr lang="en-US" sz="3600" dirty="0"/>
              <a:t>“If you think technology can solve your security problems, then you don’t understand the problems and you don’t understand the technology.” - Bruce </a:t>
            </a:r>
            <a:r>
              <a:rPr lang="en-US" sz="3600" dirty="0" err="1"/>
              <a:t>Schneier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MFA throughout SUNY.</a:t>
            </a:r>
          </a:p>
          <a:p>
            <a:r>
              <a:rPr lang="en-US" dirty="0" smtClean="0"/>
              <a:t>Learn from each other what we’ve done, what challenges we’ve faced, and how we’ve overcome them.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" b="1813"/>
          <a:stretch/>
        </p:blipFill>
        <p:spPr>
          <a:xfrm>
            <a:off x="1600200" y="18919"/>
            <a:ext cx="5505534" cy="6839081"/>
          </a:xfrm>
        </p:spPr>
      </p:pic>
    </p:spTree>
    <p:extLst>
      <p:ext uri="{BB962C8B-B14F-4D97-AF65-F5344CB8AC3E}">
        <p14:creationId xmlns:p14="http://schemas.microsoft.com/office/powerpoint/2010/main" val="28933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MFA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using MFA?</a:t>
            </a:r>
          </a:p>
          <a:p>
            <a:r>
              <a:rPr lang="en-US" dirty="0" smtClean="0"/>
              <a:t>What populations are you protecting?</a:t>
            </a:r>
          </a:p>
          <a:p>
            <a:r>
              <a:rPr lang="en-US" dirty="0" smtClean="0"/>
              <a:t>What applications are you protecting?</a:t>
            </a:r>
          </a:p>
        </p:txBody>
      </p:sp>
    </p:spTree>
    <p:extLst>
      <p:ext uri="{BB962C8B-B14F-4D97-AF65-F5344CB8AC3E}">
        <p14:creationId xmlns:p14="http://schemas.microsoft.com/office/powerpoint/2010/main" val="1647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administration</a:t>
            </a:r>
          </a:p>
          <a:p>
            <a:r>
              <a:rPr lang="en-US" dirty="0" smtClean="0"/>
              <a:t>From purchasing/procurement</a:t>
            </a:r>
          </a:p>
          <a:p>
            <a:r>
              <a:rPr lang="en-US" dirty="0" smtClean="0"/>
              <a:t>From faculty/staff</a:t>
            </a:r>
          </a:p>
          <a:p>
            <a:r>
              <a:rPr lang="en-US" dirty="0" smtClean="0"/>
              <a:t>From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MFA device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72000"/>
          </a:xfrm>
        </p:spPr>
        <p:txBody>
          <a:bodyPr/>
          <a:lstStyle/>
          <a:p>
            <a:r>
              <a:rPr lang="en-US" dirty="0" smtClean="0"/>
              <a:t>At New Paltz – we only support (for now) Duo via the iOS/Android apps, or the Duo hardware tokens.</a:t>
            </a:r>
          </a:p>
          <a:p>
            <a:r>
              <a:rPr lang="en-US" dirty="0" smtClean="0"/>
              <a:t>Current stats:</a:t>
            </a:r>
          </a:p>
          <a:p>
            <a:pPr lvl="1"/>
            <a:r>
              <a:rPr lang="en-US" dirty="0" smtClean="0"/>
              <a:t>79.3% app usage (80% for faculty, 77.6% for staff)</a:t>
            </a:r>
          </a:p>
          <a:p>
            <a:pPr lvl="1"/>
            <a:r>
              <a:rPr lang="en-US" dirty="0" smtClean="0"/>
              <a:t>19% token usage (16.8% for faculty, 21.4% for staff)</a:t>
            </a:r>
          </a:p>
          <a:p>
            <a:pPr lvl="1"/>
            <a:r>
              <a:rPr lang="en-US" dirty="0" smtClean="0"/>
              <a:t>1.61% with both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3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/>
              <a:t>How and when do you get your students/faculty/staff on-board?</a:t>
            </a:r>
          </a:p>
          <a:p>
            <a:r>
              <a:rPr lang="en-US" dirty="0" smtClean="0"/>
              <a:t>What on-boarding challenges do you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/>
          <a:stretch/>
        </p:blipFill>
        <p:spPr>
          <a:xfrm>
            <a:off x="914400" y="45605"/>
            <a:ext cx="7620000" cy="6812395"/>
          </a:xfrm>
        </p:spPr>
      </p:pic>
    </p:spTree>
    <p:extLst>
      <p:ext uri="{BB962C8B-B14F-4D97-AF65-F5344CB8AC3E}">
        <p14:creationId xmlns:p14="http://schemas.microsoft.com/office/powerpoint/2010/main" val="36636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reactivation and</a:t>
            </a:r>
            <a:br>
              <a:rPr lang="en-US" dirty="0" smtClean="0"/>
            </a:br>
            <a:r>
              <a:rPr lang="en-US" dirty="0" smtClean="0"/>
              <a:t>lost/stolen device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231</Words>
  <Application>Microsoft Office PowerPoint</Application>
  <PresentationFormat>On-screen Show (4:3)</PresentationFormat>
  <Paragraphs>33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Office Theme</vt:lpstr>
      <vt:lpstr>Multi-Factor Authentication at SUNY</vt:lpstr>
      <vt:lpstr>Goals</vt:lpstr>
      <vt:lpstr>PowerPoint Presentation</vt:lpstr>
      <vt:lpstr>Current MFA users</vt:lpstr>
      <vt:lpstr>Resistance</vt:lpstr>
      <vt:lpstr>MFA device usage</vt:lpstr>
      <vt:lpstr>Onboarding</vt:lpstr>
      <vt:lpstr>PowerPoint Presentation</vt:lpstr>
      <vt:lpstr>Device reactivation and lost/stolen device issues</vt:lpstr>
      <vt:lpstr>Identity Verification</vt:lpstr>
      <vt:lpstr>Application Integration</vt:lpstr>
      <vt:lpstr>Other 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Chauvet</dc:creator>
  <cp:lastModifiedBy>Paul Chauvet</cp:lastModifiedBy>
  <cp:revision>28</cp:revision>
  <dcterms:created xsi:type="dcterms:W3CDTF">2010-03-01T18:07:24Z</dcterms:created>
  <dcterms:modified xsi:type="dcterms:W3CDTF">2019-06-20T02:06:08Z</dcterms:modified>
</cp:coreProperties>
</file>