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2" r:id="rId2"/>
  </p:sldMasterIdLst>
  <p:notesMasterIdLst>
    <p:notesMasterId r:id="rId17"/>
  </p:notesMasterIdLst>
  <p:sldIdLst>
    <p:sldId id="257" r:id="rId3"/>
    <p:sldId id="263" r:id="rId4"/>
    <p:sldId id="256" r:id="rId5"/>
    <p:sldId id="268" r:id="rId6"/>
    <p:sldId id="269" r:id="rId7"/>
    <p:sldId id="270" r:id="rId8"/>
    <p:sldId id="265" r:id="rId9"/>
    <p:sldId id="258" r:id="rId10"/>
    <p:sldId id="266" r:id="rId11"/>
    <p:sldId id="267" r:id="rId12"/>
    <p:sldId id="271" r:id="rId13"/>
    <p:sldId id="272" r:id="rId14"/>
    <p:sldId id="273" r:id="rId15"/>
    <p:sldId id="25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63B6A4-61B2-4678-94D5-34177A55DE78}" v="14399" dt="2019-06-14T12:47:35.0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8600" autoAdjust="0"/>
  </p:normalViewPr>
  <p:slideViewPr>
    <p:cSldViewPr snapToGrid="0">
      <p:cViewPr varScale="1">
        <p:scale>
          <a:sx n="54" d="100"/>
          <a:sy n="54" d="100"/>
        </p:scale>
        <p:origin x="8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E0A73C-18A1-4E89-AEFA-6722A5AF0444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A2861-8404-479A-9514-9FA2C06E9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890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5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4F4935-C930-4AE0-923D-0FD4779B7FC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5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45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A2861-8404-479A-9514-9FA2C06E92A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873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088C6-CDC6-4876-AB15-793CC7AA799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471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A2861-8404-479A-9514-9FA2C06E92A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036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A2861-8404-479A-9514-9FA2C06E92A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807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A2861-8404-479A-9514-9FA2C06E92A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83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A2861-8404-479A-9514-9FA2C06E92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0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A2861-8404-479A-9514-9FA2C06E92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75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A2861-8404-479A-9514-9FA2C06E92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799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A2861-8404-479A-9514-9FA2C06E92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A2861-8404-479A-9514-9FA2C06E92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640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A2861-8404-479A-9514-9FA2C06E92A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94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A2861-8404-479A-9514-9FA2C06E92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194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A2861-8404-479A-9514-9FA2C06E92A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715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27138-D3E1-4EB8-B3DA-26AC7A7A62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2CE162-17F7-464E-9DAB-7B14C0101E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7C87E-6DDF-48A7-AC39-E30CBBDE4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E191A-3229-45CB-8810-E1FDA8B060C2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D031E-14F9-4E44-B3AA-BE4E90DBC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0D5F9-4314-4F0A-9EE3-D8414E130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1A89-1A09-48E4-AA51-7A85DA1E2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92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7E42B-C7DD-405C-BB11-0674F775B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C8EDD2-380E-4D4A-B163-339209604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46BDA-89A5-4899-8861-49A65EF0E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E191A-3229-45CB-8810-E1FDA8B060C2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8C8CCF-2BC0-425B-B55C-2544B959A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3E447-68CC-4429-9FF7-793F47D8F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1A89-1A09-48E4-AA51-7A85DA1E2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91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474EE7-2620-4CCD-AAFE-D7D7BF0E37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9C5C55-B979-407D-9282-384A5AFDD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7B193-11AC-4346-9D55-132958B4A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E191A-3229-45CB-8810-E1FDA8B060C2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3E042-2ACC-43D1-9FCC-D982B8B56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F986F-72A3-4E0F-AA5A-23A052324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1A89-1A09-48E4-AA51-7A85DA1E2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306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2AA90-9C0D-42DD-BBCB-ABCC3A94DFBF}" type="datetimeFigureOut">
              <a:rPr lang="en-US" smtClean="0"/>
              <a:t>7/1/2019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DC06-DEF6-4252-9FE6-34BF8434FF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141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2AA90-9C0D-42DD-BBCB-ABCC3A94DFBF}" type="datetimeFigureOut">
              <a:rPr lang="en-US" smtClean="0"/>
              <a:t>7/1/2019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DC06-DEF6-4252-9FE6-34BF8434FF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716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2AA90-9C0D-42DD-BBCB-ABCC3A94DFBF}" type="datetimeFigureOut">
              <a:rPr lang="en-US" smtClean="0"/>
              <a:t>7/1/2019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DC06-DEF6-4252-9FE6-34BF8434FF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586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2AA90-9C0D-42DD-BBCB-ABCC3A94DFBF}" type="datetimeFigureOut">
              <a:rPr lang="en-US" smtClean="0"/>
              <a:t>7/1/2019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DC06-DEF6-4252-9FE6-34BF8434FF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398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2AA90-9C0D-42DD-BBCB-ABCC3A94DFBF}" type="datetimeFigureOut">
              <a:rPr lang="en-US" smtClean="0"/>
              <a:t>7/1/2019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DC06-DEF6-4252-9FE6-34BF8434FF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375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2AA90-9C0D-42DD-BBCB-ABCC3A94DFBF}" type="datetimeFigureOut">
              <a:rPr lang="en-US" smtClean="0"/>
              <a:t>7/1/2019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DC06-DEF6-4252-9FE6-34BF8434FF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247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2AA90-9C0D-42DD-BBCB-ABCC3A94DFBF}" type="datetimeFigureOut">
              <a:rPr lang="en-US" smtClean="0"/>
              <a:t>7/1/2019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DC06-DEF6-4252-9FE6-34BF8434FF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094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2AA90-9C0D-42DD-BBCB-ABCC3A94DFBF}" type="datetimeFigureOut">
              <a:rPr lang="en-US" smtClean="0"/>
              <a:t>7/1/2019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DC06-DEF6-4252-9FE6-34BF8434FF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655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22C04-375F-4D19-92C5-BFB3EC733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33408-0D8F-4AEF-B4CE-0FD7C2A14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8F10D-AA7E-44B7-837D-67032AFDC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E191A-3229-45CB-8810-E1FDA8B060C2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304E8-7FAC-4BF8-A251-A7076B244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C742A5-C512-47B7-8BD3-1A75C97B0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1A89-1A09-48E4-AA51-7A85DA1E2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36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2AA90-9C0D-42DD-BBCB-ABCC3A94DFBF}" type="datetimeFigureOut">
              <a:rPr lang="en-US" smtClean="0"/>
              <a:t>7/1/2019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DC06-DEF6-4252-9FE6-34BF8434FF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42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2AA90-9C0D-42DD-BBCB-ABCC3A94DFBF}" type="datetimeFigureOut">
              <a:rPr lang="en-US" smtClean="0"/>
              <a:t>7/1/2019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DC06-DEF6-4252-9FE6-34BF8434FF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7050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2AA90-9C0D-42DD-BBCB-ABCC3A94DFBF}" type="datetimeFigureOut">
              <a:rPr lang="en-US" smtClean="0"/>
              <a:t>7/1/2019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DC06-DEF6-4252-9FE6-34BF8434FF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179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510C3-ACF6-44BA-A29D-E9F90784F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A0E5CF-2078-4AD4-A319-9077104E3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8ADD54-EA17-48D7-B42E-1338434E0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E191A-3229-45CB-8810-E1FDA8B060C2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98AF3-453A-4A1D-891D-F1E24D785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FCDA-46CA-420F-B007-30D164682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1A89-1A09-48E4-AA51-7A85DA1E2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13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C8F4A-F779-4371-A039-65E11EE8E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80041-08BC-48BB-B510-DBF2DD78F3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908916-43E1-4211-BD47-5EF12EFB03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2BEA1B-04C4-4AF8-9E02-D5CFAE686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E191A-3229-45CB-8810-E1FDA8B060C2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50B1C7-8792-473F-BE8A-82808E9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7A7AF2-12DD-4BC5-A220-B1469B3AA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1A89-1A09-48E4-AA51-7A85DA1E2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95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1C911-6CD2-4693-BC73-923DD76F2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5AD6F-0104-41E1-922C-6647BFA87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33842-217E-4F0D-9D6C-FB57B8F8E1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854445-E35E-4FA4-B24F-9B7D193309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AE417E-F67F-4FBC-B460-203854D576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7252E-81B9-4FBB-93BE-FE19DB184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E191A-3229-45CB-8810-E1FDA8B060C2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747186-7CA8-4CD4-91AE-84635346C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7E716F-1EF8-4E2D-A45E-E432D4533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1A89-1A09-48E4-AA51-7A85DA1E2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53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1D4CA-83B1-4E2F-B621-BD80C254B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5E1FA-DC97-472E-840A-CF024A235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E191A-3229-45CB-8810-E1FDA8B060C2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B572B2-CD70-4162-ABA5-455FE8E4E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916626-378F-4244-8A84-372D02F32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1A89-1A09-48E4-AA51-7A85DA1E2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851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7F8702-DA12-448A-A213-C2A566138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E191A-3229-45CB-8810-E1FDA8B060C2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CDA4E3-D70F-4463-8B47-DD6C38767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31E69-776C-4EFE-8621-5EB2DB16B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1A89-1A09-48E4-AA51-7A85DA1E2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42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A5C7D-AE79-4FF1-889B-2016CF6D0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6A778-3B54-4855-A7E9-FEA7588BD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683668-601C-4578-9D6C-7757C6F423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5E9D73-99D1-4A37-ABD2-D377EC39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E191A-3229-45CB-8810-E1FDA8B060C2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748626-91F0-43F0-ABBE-E29FFDC8A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3668BE-FB72-4564-ADB2-996287B31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1A89-1A09-48E4-AA51-7A85DA1E2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94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D1CCE-3452-43E1-A91B-E111900FA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7DDB18-4ADE-4CAB-9659-B99894DA90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1A501F-6607-4D23-A6AB-666AD52420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DD210A-F0D4-4D51-BB9C-1CB91714E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E191A-3229-45CB-8810-E1FDA8B060C2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EC7251-D2A8-4210-BB7B-81D9EE1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A4B4CB-868A-4BCF-BE78-101C677A0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1A89-1A09-48E4-AA51-7A85DA1E2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03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F8068E-E858-4E1F-B31C-1978B5977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95629F-8AA3-4425-B53C-C271A6C9C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099F61-B473-4C76-8A6B-B1EA359A04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E191A-3229-45CB-8810-E1FDA8B060C2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6C8DD3-2EB2-47A4-B2BF-6BF36BADF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B0A95-2D30-4923-AD0C-958909F59B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71A89-1A09-48E4-AA51-7A85DA1E2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59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E191A-3229-45CB-8810-E1FDA8B060C2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71A89-1A09-48E4-AA51-7A85DA1E2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05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yan.Swan@Oneonta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3643042"/>
            <a:ext cx="12191999" cy="1380755"/>
          </a:xfrm>
        </p:spPr>
        <p:txBody>
          <a:bodyPr>
            <a:normAutofit/>
          </a:bodyPr>
          <a:lstStyle/>
          <a:p>
            <a:r>
              <a:rPr lang="en-US" sz="6600" dirty="0">
                <a:latin typeface="Lato" panose="020F0502020204030203" pitchFamily="34" charset="0"/>
              </a:rPr>
              <a:t>The Evolution of a Service Desk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BB1978-80C4-4BDE-B55D-4A82FCD5C87D}"/>
              </a:ext>
            </a:extLst>
          </p:cNvPr>
          <p:cNvSpPr txBox="1"/>
          <p:nvPr/>
        </p:nvSpPr>
        <p:spPr>
          <a:xfrm>
            <a:off x="123093" y="5473005"/>
            <a:ext cx="74910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ato" panose="020F0502020204030203" pitchFamily="34" charset="0"/>
              </a:rPr>
              <a:t>Ryan Swan </a:t>
            </a:r>
          </a:p>
          <a:p>
            <a:r>
              <a:rPr lang="en-US" sz="2000" dirty="0">
                <a:latin typeface="Lato" panose="020F0502020204030203" pitchFamily="34" charset="0"/>
                <a:hlinkClick r:id="rId3"/>
              </a:rPr>
              <a:t>Ryan.Swan@Oneonta.edu</a:t>
            </a:r>
            <a:endParaRPr lang="en-US" sz="2000" dirty="0">
              <a:latin typeface="Lato" panose="020F0502020204030203" pitchFamily="34" charset="0"/>
            </a:endParaRPr>
          </a:p>
          <a:p>
            <a:endParaRPr lang="en-US" dirty="0">
              <a:latin typeface="Lato Black" panose="020F0A02020204030203" pitchFamily="34" charset="0"/>
            </a:endParaRPr>
          </a:p>
          <a:p>
            <a:endParaRPr lang="en-US" dirty="0">
              <a:latin typeface="Lato Black" panose="020F0A02020204030203" pitchFamily="34" charset="0"/>
            </a:endParaRPr>
          </a:p>
        </p:txBody>
      </p:sp>
      <p:pic>
        <p:nvPicPr>
          <p:cNvPr id="8" name="Picture 7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D4E0B0ED-9E82-4BD5-A130-7D1AD2C77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131" y="0"/>
            <a:ext cx="6699737" cy="364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347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BCB363-D0E1-4E29-8D8F-AAE696145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36" y="0"/>
            <a:ext cx="1061912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E55876-8C7B-4F5C-A5DF-744417F9CC6F}"/>
              </a:ext>
            </a:extLst>
          </p:cNvPr>
          <p:cNvSpPr txBox="1"/>
          <p:nvPr/>
        </p:nvSpPr>
        <p:spPr>
          <a:xfrm>
            <a:off x="1038224" y="133350"/>
            <a:ext cx="2464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latin typeface="Lato Black" panose="020F0A02020204030203" pitchFamily="34" charset="0"/>
              </a:rPr>
              <a:t>2018 Tasks: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5AC565-5F87-40FD-86E3-087E3AAFDAAD}"/>
              </a:ext>
            </a:extLst>
          </p:cNvPr>
          <p:cNvSpPr txBox="1"/>
          <p:nvPr/>
        </p:nvSpPr>
        <p:spPr>
          <a:xfrm>
            <a:off x="6221894" y="133350"/>
            <a:ext cx="2464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latin typeface="Lato Black" panose="020F0A02020204030203" pitchFamily="34" charset="0"/>
              </a:rPr>
              <a:t>2019 Tasks:</a:t>
            </a:r>
          </a:p>
        </p:txBody>
      </p:sp>
    </p:spTree>
    <p:extLst>
      <p:ext uri="{BB962C8B-B14F-4D97-AF65-F5344CB8AC3E}">
        <p14:creationId xmlns:p14="http://schemas.microsoft.com/office/powerpoint/2010/main" val="2784594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1774FE5-EAE2-40FF-A137-60B47E3AA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latin typeface="Lato Black" panose="020F0A02020204030203" pitchFamily="34" charset="0"/>
              </a:rPr>
              <a:t>Incoming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639FC-0E66-4A37-B240-D059E9051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9" y="1825625"/>
            <a:ext cx="11410122" cy="435133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Lato" panose="020F0502020204030203"/>
              </a:rPr>
              <a:t>How do we inform our student population about ITServices?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latin typeface="Lato" panose="020F0502020204030203"/>
              </a:rPr>
              <a:t>How do we warn students about Phishing and Malware?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latin typeface="Lato" panose="020F0502020204030203"/>
              </a:rPr>
              <a:t>What vector reaches them the best?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C6312-427B-4C70-A255-26862D588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4416559"/>
            <a:ext cx="4419600" cy="244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32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F34AAD-ED96-4E98-9457-F92054613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035" y="0"/>
            <a:ext cx="9923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64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CF9C26-9592-4D1D-9584-CCCEAF1FC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5666"/>
            <a:ext cx="12192000" cy="592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75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82DD1-209F-482F-9AF5-AF93DBD23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Lato Black" panose="020F0A02020204030203" pitchFamily="34" charset="0"/>
              </a:rPr>
              <a:t>Where do we go from here?</a:t>
            </a:r>
          </a:p>
        </p:txBody>
      </p:sp>
    </p:spTree>
    <p:extLst>
      <p:ext uri="{BB962C8B-B14F-4D97-AF65-F5344CB8AC3E}">
        <p14:creationId xmlns:p14="http://schemas.microsoft.com/office/powerpoint/2010/main" val="2035452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D0A9E-A6DA-4B51-B4D2-5D38B9594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015" y="523387"/>
            <a:ext cx="4999892" cy="1325563"/>
          </a:xfrm>
        </p:spPr>
        <p:txBody>
          <a:bodyPr/>
          <a:lstStyle/>
          <a:p>
            <a:r>
              <a:rPr lang="en-US" u="sng" dirty="0">
                <a:latin typeface="Lato Black" panose="020F0A02020204030203" pitchFamily="34" charset="0"/>
              </a:rPr>
              <a:t>Background: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9BB5D-994E-40CD-AF36-CDF261D40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862" y="2176930"/>
            <a:ext cx="10720753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Lato Black" panose="020F0A02020204030203" pitchFamily="34" charset="0"/>
              </a:rPr>
              <a:t>Phone support </a:t>
            </a:r>
            <a:r>
              <a:rPr lang="en-US" sz="3200" dirty="0">
                <a:latin typeface="Lato Black" panose="020F0A02020204030203" pitchFamily="34" charset="0"/>
              </a:rPr>
              <a:t>8am-9pm</a:t>
            </a:r>
            <a:r>
              <a:rPr lang="en-US" dirty="0">
                <a:latin typeface="Lato Black" panose="020F0A02020204030203" pitchFamily="34" charset="0"/>
              </a:rPr>
              <a:t> with 3 workstations</a:t>
            </a:r>
          </a:p>
          <a:p>
            <a:r>
              <a:rPr lang="en-US" dirty="0">
                <a:latin typeface="Lato Black" panose="020F0A02020204030203" pitchFamily="34" charset="0"/>
              </a:rPr>
              <a:t>Printer/Lab support </a:t>
            </a:r>
            <a:r>
              <a:rPr lang="en-US" sz="3200" dirty="0">
                <a:latin typeface="Lato Black" panose="020F0A02020204030203" pitchFamily="34" charset="0"/>
              </a:rPr>
              <a:t>8am-9pm</a:t>
            </a:r>
            <a:r>
              <a:rPr lang="en-US" dirty="0">
                <a:latin typeface="Lato Black" panose="020F0A02020204030203" pitchFamily="34" charset="0"/>
              </a:rPr>
              <a:t> with 2 workstations</a:t>
            </a:r>
          </a:p>
          <a:p>
            <a:r>
              <a:rPr lang="en-US" dirty="0">
                <a:latin typeface="Lato Black" panose="020F0A02020204030203" pitchFamily="34" charset="0"/>
              </a:rPr>
              <a:t>Equipment loan- (laptops, ppt clickers, projectors, etc.)</a:t>
            </a:r>
          </a:p>
          <a:p>
            <a:r>
              <a:rPr lang="en-US" dirty="0">
                <a:latin typeface="Lato Black" panose="020F0A02020204030203" pitchFamily="34" charset="0"/>
              </a:rPr>
              <a:t>Walk-in support</a:t>
            </a:r>
          </a:p>
          <a:p>
            <a:r>
              <a:rPr lang="en-US" dirty="0">
                <a:latin typeface="Lato Black" panose="020F0A02020204030203" pitchFamily="34" charset="0"/>
              </a:rPr>
              <a:t>Software installs/support</a:t>
            </a:r>
          </a:p>
          <a:p>
            <a:r>
              <a:rPr lang="en-US" dirty="0">
                <a:latin typeface="Lato Black" panose="020F0A02020204030203" pitchFamily="34" charset="0"/>
              </a:rPr>
              <a:t>Network device registration, troubleshooting</a:t>
            </a:r>
          </a:p>
          <a:p>
            <a:r>
              <a:rPr lang="en-US" dirty="0">
                <a:latin typeface="Lato Black" panose="020F0A02020204030203" pitchFamily="34" charset="0"/>
              </a:rPr>
              <a:t>Level 1 support </a:t>
            </a:r>
          </a:p>
          <a:p>
            <a:r>
              <a:rPr lang="en-US" dirty="0">
                <a:latin typeface="Lato Black" panose="020F0A02020204030203" pitchFamily="34" charset="0"/>
              </a:rPr>
              <a:t>Central point of contact between </a:t>
            </a:r>
            <a:r>
              <a:rPr lang="en-US" dirty="0" err="1">
                <a:latin typeface="Lato Black" panose="020F0A02020204030203" pitchFamily="34" charset="0"/>
              </a:rPr>
              <a:t>ITServices</a:t>
            </a:r>
            <a:r>
              <a:rPr lang="en-US" dirty="0">
                <a:latin typeface="Lato Black" panose="020F0A02020204030203" pitchFamily="34" charset="0"/>
              </a:rPr>
              <a:t> and our customers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B5C290B2-AAE1-4E74-96CF-FEF533EC7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846" y="1"/>
            <a:ext cx="4015154" cy="218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91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470A79-0183-46E4-82AF-D1C4E3A83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116" y="359577"/>
            <a:ext cx="7295276" cy="61388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11FB33-9ADA-4567-A6E1-4C3EED12E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1164129" y="2472983"/>
            <a:ext cx="5797120" cy="191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796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120C29-58EE-48FF-8A70-D63F8CD79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9871"/>
            <a:ext cx="12192000" cy="603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02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C657B7-C6F4-435A-A778-50ADC91F4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73" y="1629897"/>
            <a:ext cx="12252946" cy="51967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A49C69-CCE7-4E37-8448-350B1CFE7760}"/>
              </a:ext>
            </a:extLst>
          </p:cNvPr>
          <p:cNvSpPr txBox="1"/>
          <p:nvPr/>
        </p:nvSpPr>
        <p:spPr>
          <a:xfrm>
            <a:off x="369277" y="418059"/>
            <a:ext cx="6963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>
                <a:latin typeface="Lato Black" panose="020F0A02020204030203" pitchFamily="34" charset="0"/>
              </a:rPr>
              <a:t>Fall 2018 Training Schedule</a:t>
            </a:r>
            <a:endParaRPr lang="en-US" sz="2800" u="sng" dirty="0">
              <a:latin typeface="Lato Black" panose="020F0A02020204030203" pitchFamily="34" charset="0"/>
            </a:endParaRPr>
          </a:p>
        </p:txBody>
      </p:sp>
      <p:pic>
        <p:nvPicPr>
          <p:cNvPr id="3" name="Picture 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0C3FA13C-6706-4FB1-9B07-BDF91BE0AE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522" y="-1407"/>
            <a:ext cx="2731477" cy="148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33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00E9548-94A1-4786-A48F-7D8A3B0E9F02}"/>
              </a:ext>
            </a:extLst>
          </p:cNvPr>
          <p:cNvSpPr txBox="1"/>
          <p:nvPr/>
        </p:nvSpPr>
        <p:spPr>
          <a:xfrm>
            <a:off x="157572" y="0"/>
            <a:ext cx="10428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>
                <a:latin typeface="Lato Black" panose="020F0A02020204030203" pitchFamily="34" charset="0"/>
              </a:rPr>
              <a:t>Fall 2019 Training Schedule (work in progress)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A86C8A-4123-4969-AB26-97DC35C4B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72" y="804712"/>
            <a:ext cx="9840424" cy="5924430"/>
          </a:xfrm>
          <a:prstGeom prst="rect">
            <a:avLst/>
          </a:prstGeom>
        </p:spPr>
      </p:pic>
      <p:pic>
        <p:nvPicPr>
          <p:cNvPr id="6" name="Picture 5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EA95DAE5-14B5-4FC9-BE91-1C6BF0949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11839" y="2822448"/>
            <a:ext cx="5749014" cy="189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16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88A997F-F5DD-4E25-863A-BA4C9DCD2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" y="1838995"/>
            <a:ext cx="12087208" cy="4970929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6E77F7-B8EF-4CFD-9AA4-CAA23F61E3BF}"/>
              </a:ext>
            </a:extLst>
          </p:cNvPr>
          <p:cNvSpPr txBox="1"/>
          <p:nvPr/>
        </p:nvSpPr>
        <p:spPr>
          <a:xfrm>
            <a:off x="1811217" y="422089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u="sng" dirty="0">
                <a:latin typeface="Lato Black" panose="020F0A02020204030203" pitchFamily="34" charset="0"/>
              </a:rPr>
              <a:t>Student Assessment</a:t>
            </a:r>
          </a:p>
        </p:txBody>
      </p:sp>
      <p:pic>
        <p:nvPicPr>
          <p:cNvPr id="4" name="Picture 3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9CF1700A-2BDA-426B-A4A8-44B857851B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246" y="1"/>
            <a:ext cx="3048358" cy="165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38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B6C67-C3C2-49F2-ABE6-B78E0A96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821" y="375002"/>
            <a:ext cx="6696810" cy="1358167"/>
          </a:xfrm>
        </p:spPr>
        <p:txBody>
          <a:bodyPr>
            <a:normAutofit/>
          </a:bodyPr>
          <a:lstStyle/>
          <a:p>
            <a:r>
              <a:rPr lang="en-US" u="sng" dirty="0">
                <a:latin typeface="Lato Black" panose="020F0A02020204030203" pitchFamily="34" charset="0"/>
              </a:rPr>
              <a:t>Remote Support Desk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DBDD1C-01DF-4FCE-AC1B-913D22A24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9290" y="1976073"/>
            <a:ext cx="6533419" cy="42697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9B70A9-D137-4491-8253-53907E9F53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6" y="153784"/>
            <a:ext cx="2857190" cy="15793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D4CE04-8D95-43B4-8D9E-9CA4835F74CF}"/>
              </a:ext>
            </a:extLst>
          </p:cNvPr>
          <p:cNvSpPr txBox="1"/>
          <p:nvPr/>
        </p:nvSpPr>
        <p:spPr>
          <a:xfrm rot="19921601">
            <a:off x="3821153" y="4131637"/>
            <a:ext cx="5678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Lato Black" panose="020F0A02020204030203" pitchFamily="34" charset="0"/>
              </a:rPr>
              <a:t>Coming Fall 2019!</a:t>
            </a:r>
          </a:p>
        </p:txBody>
      </p:sp>
    </p:spTree>
    <p:extLst>
      <p:ext uri="{BB962C8B-B14F-4D97-AF65-F5344CB8AC3E}">
        <p14:creationId xmlns:p14="http://schemas.microsoft.com/office/powerpoint/2010/main" val="2962812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7A655A-0F97-49DC-9486-45EF324C4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03" y="0"/>
            <a:ext cx="1034656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3EEFC1-492A-471B-8917-B86F7B17B4F0}"/>
              </a:ext>
            </a:extLst>
          </p:cNvPr>
          <p:cNvSpPr txBox="1"/>
          <p:nvPr/>
        </p:nvSpPr>
        <p:spPr>
          <a:xfrm>
            <a:off x="1371600" y="152400"/>
            <a:ext cx="278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latin typeface="Lato Black" panose="020F0A02020204030203" pitchFamily="34" charset="0"/>
              </a:rPr>
              <a:t>2018 Incidents: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2DA53B-69B6-403F-9161-56F4011F52B8}"/>
              </a:ext>
            </a:extLst>
          </p:cNvPr>
          <p:cNvSpPr txBox="1"/>
          <p:nvPr/>
        </p:nvSpPr>
        <p:spPr>
          <a:xfrm>
            <a:off x="6455021" y="152400"/>
            <a:ext cx="2781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latin typeface="Lato Black" panose="020F0A02020204030203" pitchFamily="34" charset="0"/>
              </a:rPr>
              <a:t>2019 Incidents:</a:t>
            </a:r>
          </a:p>
        </p:txBody>
      </p:sp>
    </p:spTree>
    <p:extLst>
      <p:ext uri="{BB962C8B-B14F-4D97-AF65-F5344CB8AC3E}">
        <p14:creationId xmlns:p14="http://schemas.microsoft.com/office/powerpoint/2010/main" val="20193186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6172</TotalTime>
  <Words>150</Words>
  <Application>Microsoft Office PowerPoint</Application>
  <PresentationFormat>Widescreen</PresentationFormat>
  <Paragraphs>40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Lato</vt:lpstr>
      <vt:lpstr>Lato Black</vt:lpstr>
      <vt:lpstr>Office Theme</vt:lpstr>
      <vt:lpstr>1_Office Theme</vt:lpstr>
      <vt:lpstr>The Evolution of a Service Desk</vt:lpstr>
      <vt:lpstr>Background: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Remote Support Desk</vt:lpstr>
      <vt:lpstr>PowerPoint Presentation</vt:lpstr>
      <vt:lpstr>PowerPoint Presentation</vt:lpstr>
      <vt:lpstr>Incoming Students</vt:lpstr>
      <vt:lpstr>PowerPoint Presentation</vt:lpstr>
      <vt:lpstr>PowerPoint Presentation</vt:lpstr>
      <vt:lpstr>Where do we go from here?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Evolution of a Service Desk</dc:title>
  <dc:creator>Swan, Ryan</dc:creator>
  <cp:lastModifiedBy>Swan, Ryan</cp:lastModifiedBy>
  <cp:revision>2</cp:revision>
  <dcterms:created xsi:type="dcterms:W3CDTF">2019-05-21T21:32:24Z</dcterms:created>
  <dcterms:modified xsi:type="dcterms:W3CDTF">2019-07-01T14:31:55Z</dcterms:modified>
</cp:coreProperties>
</file>