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77" r:id="rId3"/>
    <p:sldId id="257" r:id="rId4"/>
    <p:sldId id="258" r:id="rId5"/>
    <p:sldId id="264" r:id="rId6"/>
    <p:sldId id="272" r:id="rId7"/>
    <p:sldId id="259" r:id="rId8"/>
    <p:sldId id="266" r:id="rId9"/>
    <p:sldId id="261" r:id="rId10"/>
    <p:sldId id="267" r:id="rId11"/>
    <p:sldId id="262" r:id="rId12"/>
    <p:sldId id="273" r:id="rId13"/>
    <p:sldId id="265" r:id="rId14"/>
    <p:sldId id="271" r:id="rId15"/>
    <p:sldId id="268" r:id="rId16"/>
    <p:sldId id="270" r:id="rId17"/>
    <p:sldId id="269" r:id="rId18"/>
    <p:sldId id="274" r:id="rId19"/>
    <p:sldId id="275" r:id="rId20"/>
    <p:sldId id="27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5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0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7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6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5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4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7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5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4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6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F21383-F0CE-4ECA-BFB5-E99BC8AF2DC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7C406-D3E7-4F0A-A429-FF74F530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My Non-Traditional Leadership Journey as a Woman in IT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Kathleen Murphy</a:t>
            </a:r>
          </a:p>
          <a:p>
            <a:r>
              <a:rPr lang="en-US" dirty="0" smtClean="0"/>
              <a:t>University at Buffalo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2" y="174562"/>
            <a:ext cx="1876190" cy="6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100000">
                        <a14:foregroundMark x1="10320" y1="69060" x2="10320" y2="69060"/>
                        <a14:foregroundMark x1="18440" y1="61015" x2="18440" y2="61015"/>
                        <a14:foregroundMark x1="30840" y1="56425" x2="30840" y2="56425"/>
                        <a14:foregroundMark x1="30840" y1="65065" x2="30840" y2="65065"/>
                        <a14:foregroundMark x1="38520" y1="66793" x2="38520" y2="66793"/>
                        <a14:foregroundMark x1="49600" y1="61609" x2="49600" y2="61609"/>
                        <a14:foregroundMark x1="59880" y1="61609" x2="59880" y2="61609"/>
                        <a14:foregroundMark x1="67960" y1="62149" x2="67960" y2="62149"/>
                        <a14:foregroundMark x1="78640" y1="61015" x2="78640" y2="61015"/>
                        <a14:foregroundMark x1="77360" y1="54698" x2="77360" y2="54698"/>
                        <a14:foregroundMark x1="85040" y1="63337" x2="85040" y2="63337"/>
                        <a14:foregroundMark x1="93160" y1="65605" x2="93160" y2="65605"/>
                        <a14:foregroundMark x1="11600" y1="89849" x2="11600" y2="89849"/>
                        <a14:foregroundMark x1="19320" y1="85205" x2="19320" y2="85205"/>
                        <a14:foregroundMark x1="32520" y1="82937" x2="32520" y2="82937"/>
                        <a14:foregroundMark x1="50040" y1="86933" x2="50040" y2="86933"/>
                        <a14:foregroundMark x1="56440" y1="86933" x2="56440" y2="86933"/>
                        <a14:foregroundMark x1="72240" y1="88661" x2="72240" y2="88661"/>
                        <a14:foregroundMark x1="82480" y1="82937" x2="82480" y2="82937"/>
                        <a14:foregroundMark x1="91480" y1="89255" x2="91480" y2="89255"/>
                        <a14:backgroundMark x1="10320" y1="96166" x2="10320" y2="96166"/>
                        <a14:backgroundMark x1="50480" y1="64471" x2="50480" y2="64471"/>
                        <a14:backgroundMark x1="73120" y1="95572" x2="73120" y2="95572"/>
                        <a14:backgroundMark x1="50040" y1="62149" x2="50040" y2="62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54" y="174562"/>
            <a:ext cx="1215582" cy="9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49" y="8554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4.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Lead now – from wherever you are.</a:t>
            </a:r>
            <a:endParaRPr lang="en-US" sz="40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03" y="2695904"/>
            <a:ext cx="2194551" cy="3105497"/>
          </a:xfrm>
        </p:spPr>
      </p:pic>
    </p:spTree>
    <p:extLst>
      <p:ext uri="{BB962C8B-B14F-4D97-AF65-F5344CB8AC3E}">
        <p14:creationId xmlns:p14="http://schemas.microsoft.com/office/powerpoint/2010/main" val="29610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5.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Lead with dominance. Create followers.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5.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Lead with humanity. Cultivate leaders.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49" y="2709779"/>
            <a:ext cx="4314501" cy="2588701"/>
          </a:xfrm>
        </p:spPr>
      </p:pic>
    </p:spTree>
    <p:extLst>
      <p:ext uri="{BB962C8B-B14F-4D97-AF65-F5344CB8AC3E}">
        <p14:creationId xmlns:p14="http://schemas.microsoft.com/office/powerpoint/2010/main" val="1590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6.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Be against each other.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6.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Be FOR each other.</a:t>
            </a:r>
            <a:endParaRPr lang="en-US" sz="40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56" y="2802135"/>
            <a:ext cx="4068488" cy="2713190"/>
          </a:xfrm>
        </p:spPr>
      </p:pic>
    </p:spTree>
    <p:extLst>
      <p:ext uri="{BB962C8B-B14F-4D97-AF65-F5344CB8AC3E}">
        <p14:creationId xmlns:p14="http://schemas.microsoft.com/office/powerpoint/2010/main" val="15746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7.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Failure means you’re out of the game.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474853"/>
            <a:ext cx="1078687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7.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Failure means you’re finally IN the game.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2331"/>
          <a:stretch/>
        </p:blipFill>
        <p:spPr>
          <a:xfrm>
            <a:off x="4355942" y="2811447"/>
            <a:ext cx="3483163" cy="2634266"/>
          </a:xfrm>
        </p:spPr>
      </p:pic>
    </p:spTree>
    <p:extLst>
      <p:ext uri="{BB962C8B-B14F-4D97-AF65-F5344CB8AC3E}">
        <p14:creationId xmlns:p14="http://schemas.microsoft.com/office/powerpoint/2010/main" val="24438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/>
              <a:t>8</a:t>
            </a:r>
            <a:r>
              <a:rPr lang="en-US" sz="4000" b="1" i="1" dirty="0" smtClean="0"/>
              <a:t>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You’re on your own.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8.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You’re not alone. You’ve got your pack.</a:t>
            </a:r>
            <a:endParaRPr lang="en-US" sz="40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27" y="2924504"/>
            <a:ext cx="3594945" cy="2013169"/>
          </a:xfrm>
        </p:spPr>
      </p:pic>
    </p:spTree>
    <p:extLst>
      <p:ext uri="{BB962C8B-B14F-4D97-AF65-F5344CB8AC3E}">
        <p14:creationId xmlns:p14="http://schemas.microsoft.com/office/powerpoint/2010/main" val="12905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Summary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979" y="2556932"/>
            <a:ext cx="4233042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Were Always the Wolf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Demand the </a:t>
            </a:r>
            <a:r>
              <a:rPr lang="en-US" dirty="0" smtClean="0"/>
              <a:t>Ball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Grateful AND Ambitious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Lead from the Bench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Bring It </a:t>
            </a:r>
            <a:r>
              <a:rPr lang="en-US" dirty="0" smtClean="0"/>
              <a:t>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Champion Each </a:t>
            </a:r>
            <a:r>
              <a:rPr lang="en-US" dirty="0" smtClean="0"/>
              <a:t>Other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Failure Your Fuel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Your Pack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About Me</a:t>
            </a:r>
            <a:endParaRPr lang="en-US" sz="40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1" y="4996792"/>
            <a:ext cx="9601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2883" y="42093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08937" y="4709771"/>
            <a:ext cx="1" cy="60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56785" y="4693744"/>
            <a:ext cx="1" cy="60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1088" y="4693744"/>
            <a:ext cx="1" cy="60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3758" y="531586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‘90</a:t>
            </a:r>
            <a:endParaRPr lang="en-US" sz="1400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8" y="5635552"/>
            <a:ext cx="577386" cy="298717"/>
          </a:xfrm>
        </p:spPr>
      </p:pic>
      <p:sp>
        <p:nvSpPr>
          <p:cNvPr id="20" name="TextBox 19"/>
          <p:cNvSpPr txBox="1"/>
          <p:nvPr/>
        </p:nvSpPr>
        <p:spPr>
          <a:xfrm>
            <a:off x="4295579" y="531586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91277" y="528924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‘20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27400" y="5327775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8" y="5648848"/>
            <a:ext cx="582865" cy="292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43" y="5638416"/>
            <a:ext cx="582865" cy="2929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84" y="5605046"/>
            <a:ext cx="376270" cy="3762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2" y="5502595"/>
            <a:ext cx="713240" cy="7132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99" y="5089789"/>
            <a:ext cx="657117" cy="6571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3" y="5114464"/>
            <a:ext cx="657117" cy="6571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60" y="5089788"/>
            <a:ext cx="657117" cy="6571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10" y="5120144"/>
            <a:ext cx="657117" cy="6571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2" y="5089788"/>
            <a:ext cx="657117" cy="6571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58863" y="594183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36043" y="59418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163628" y="5955481"/>
            <a:ext cx="56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MBA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793372" y="594315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EdM</a:t>
            </a:r>
            <a:endParaRPr lang="en-US" sz="1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10" y="4179688"/>
            <a:ext cx="568058" cy="5680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68" y="4179688"/>
            <a:ext cx="568058" cy="5680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21" y="4155979"/>
            <a:ext cx="568058" cy="5680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03" y="4125371"/>
            <a:ext cx="568058" cy="5680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43" y="4156700"/>
            <a:ext cx="568058" cy="568058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10719817" y="4697619"/>
            <a:ext cx="1" cy="60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43" y="4164039"/>
            <a:ext cx="529390" cy="5293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416634" y="3564874"/>
            <a:ext cx="935872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Networking &amp; Telecommunications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43541" y="2989139"/>
            <a:ext cx="313182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Women &amp; Leadership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9" y="4262906"/>
            <a:ext cx="582865" cy="292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63831" y="5311679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Education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602529" y="445593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Employment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709587" y="361177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Specialty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754975" y="294375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Passion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7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Discussion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These rules were designed for women. In your opinion, are they applicable to both genders?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are you in your leadership journey? Are you still playing the game by the old rules or have you adopted some or all of the new rules?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new rule was either the easiest or hardest to master?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new insights have you learned from this presentation?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Thank You!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640" y="2591981"/>
            <a:ext cx="3255546" cy="243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505" y="5441276"/>
            <a:ext cx="4478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Inspiration: </a:t>
            </a:r>
            <a:r>
              <a:rPr lang="en-US" sz="2000" b="1" i="1" dirty="0" smtClean="0"/>
              <a:t>Wolfpack</a:t>
            </a:r>
            <a:r>
              <a:rPr lang="en-US" sz="2000" dirty="0"/>
              <a:t> </a:t>
            </a:r>
            <a:r>
              <a:rPr lang="en-US" sz="2000" dirty="0" smtClean="0"/>
              <a:t>by Abby Wambach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93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1.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Stay on the path.</a:t>
            </a:r>
            <a:endParaRPr lang="en-US" sz="4000" i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38" y="2286000"/>
            <a:ext cx="3254924" cy="2438051"/>
          </a:xfrm>
        </p:spPr>
      </p:pic>
    </p:spTree>
    <p:extLst>
      <p:ext uri="{BB962C8B-B14F-4D97-AF65-F5344CB8AC3E}">
        <p14:creationId xmlns:p14="http://schemas.microsoft.com/office/powerpoint/2010/main" val="10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1.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Create your own path.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46" y="2782615"/>
            <a:ext cx="3883956" cy="2185608"/>
          </a:xfrm>
        </p:spPr>
      </p:pic>
    </p:spTree>
    <p:extLst>
      <p:ext uri="{BB962C8B-B14F-4D97-AF65-F5344CB8AC3E}">
        <p14:creationId xmlns:p14="http://schemas.microsoft.com/office/powerpoint/2010/main" val="30907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2.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Play it safe. Pass the ball.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2.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Believe in yourself. Demand the ball.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20" y="2794965"/>
            <a:ext cx="4032560" cy="2683641"/>
          </a:xfrm>
        </p:spPr>
      </p:pic>
    </p:spTree>
    <p:extLst>
      <p:ext uri="{BB962C8B-B14F-4D97-AF65-F5344CB8AC3E}">
        <p14:creationId xmlns:p14="http://schemas.microsoft.com/office/powerpoint/2010/main" val="39905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3.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Be grateful for what you have.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3. New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Be grateful for what you have AND demand what you deserve.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41" y="2799626"/>
            <a:ext cx="3017717" cy="3017717"/>
          </a:xfrm>
        </p:spPr>
      </p:pic>
    </p:spTree>
    <p:extLst>
      <p:ext uri="{BB962C8B-B14F-4D97-AF65-F5344CB8AC3E}">
        <p14:creationId xmlns:p14="http://schemas.microsoft.com/office/powerpoint/2010/main" val="3375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4. Old </a:t>
            </a:r>
            <a:r>
              <a:rPr lang="en-US" sz="4000" b="1" i="1" dirty="0" smtClean="0"/>
              <a:t>Rule: </a:t>
            </a:r>
            <a:r>
              <a:rPr lang="en-US" sz="4000" i="1" dirty="0" smtClean="0"/>
              <a:t>Wait for permission to lead.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227" y="2997095"/>
            <a:ext cx="325554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</TotalTime>
  <Words>342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My Non-Traditional Leadership Journey as a Woman in IT</vt:lpstr>
      <vt:lpstr>About Me</vt:lpstr>
      <vt:lpstr>1. Old Rule: Stay on the path.</vt:lpstr>
      <vt:lpstr>1. New Rule: Create your own path.</vt:lpstr>
      <vt:lpstr>2. Old Rule: Play it safe. Pass the ball.</vt:lpstr>
      <vt:lpstr>2. New Rule: Believe in yourself. Demand the ball.</vt:lpstr>
      <vt:lpstr>3. Old Rule: Be grateful for what you have.</vt:lpstr>
      <vt:lpstr>3. New Rule: Be grateful for what you have AND demand what you deserve.</vt:lpstr>
      <vt:lpstr>4. Old Rule: Wait for permission to lead.</vt:lpstr>
      <vt:lpstr>4. New Rule: Lead now – from wherever you are.</vt:lpstr>
      <vt:lpstr>5. Old Rule: Lead with dominance. Create followers.</vt:lpstr>
      <vt:lpstr>5. New Rule: Lead with humanity. Cultivate leaders.</vt:lpstr>
      <vt:lpstr>6. Old Rule: Be against each other.</vt:lpstr>
      <vt:lpstr>6. New Rule: Be FOR each other.</vt:lpstr>
      <vt:lpstr>7. Old Rule: Failure means you’re out of the game.</vt:lpstr>
      <vt:lpstr>7. New Rule: Failure means you’re finally IN the game.</vt:lpstr>
      <vt:lpstr>8. Old Rule: You’re on your own.</vt:lpstr>
      <vt:lpstr>8. New Rule: You’re not alone. You’ve got your pack.</vt:lpstr>
      <vt:lpstr>Summary</vt:lpstr>
      <vt:lpstr>Discussion</vt:lpstr>
      <vt:lpstr>Thank You!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Kathleen</dc:creator>
  <cp:lastModifiedBy>Kathleen Murphy</cp:lastModifiedBy>
  <cp:revision>27</cp:revision>
  <dcterms:created xsi:type="dcterms:W3CDTF">2019-05-15T19:31:34Z</dcterms:created>
  <dcterms:modified xsi:type="dcterms:W3CDTF">2019-06-12T23:22:44Z</dcterms:modified>
</cp:coreProperties>
</file>