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Nunito" pitchFamily="2" charset="77"/>
      <p:regular r:id="rId9"/>
      <p:bold r:id="rId10"/>
      <p:italic r:id="rId11"/>
      <p:boldItalic r:id="rId12"/>
    </p:embeddedFont>
    <p:embeddedFont>
      <p:font typeface="Oswald" pitchFamily="2" charset="77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1"/>
    <p:restoredTop sz="94706"/>
  </p:normalViewPr>
  <p:slideViewPr>
    <p:cSldViewPr snapToGrid="0">
      <p:cViewPr varScale="1">
        <p:scale>
          <a:sx n="188" d="100"/>
          <a:sy n="188" d="100"/>
        </p:scale>
        <p:origin x="88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a0beb6c1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a0beb6c1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2a0beb6c1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2a0beb6c1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2a073ed92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2a073ed92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2a0beb6c1c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2a0beb6c1c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a073ed92e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2a073ed92e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2a0beb6c1c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2a0beb6c1c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-2094600" y="2668425"/>
            <a:ext cx="4752900" cy="59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411372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Subtitle</a:t>
            </a:r>
            <a:endParaRPr sz="25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8" y="321822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Oswald"/>
                <a:ea typeface="Oswald"/>
                <a:cs typeface="Oswald"/>
                <a:sym typeface="Oswald"/>
              </a:rPr>
              <a:t>Title Slide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7" name="Google Shape;57;p1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3713535" y="3859250"/>
            <a:ext cx="1716925" cy="120555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464525"/>
            <a:ext cx="9144000" cy="678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 descr="A white logo on a blue and black background&#10;&#10;Description automatically generated">
            <a:extLst>
              <a:ext uri="{FF2B5EF4-FFF2-40B4-BE49-F238E27FC236}">
                <a16:creationId xmlns:a16="http://schemas.microsoft.com/office/drawing/2014/main" id="{CA7B2D39-CB0F-ED0B-136A-F9BA830C24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1666" y="3918401"/>
            <a:ext cx="680668" cy="792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4E2A73-3581-2B75-8CF8-ADF7908D9650}"/>
              </a:ext>
            </a:extLst>
          </p:cNvPr>
          <p:cNvSpPr txBox="1"/>
          <p:nvPr/>
        </p:nvSpPr>
        <p:spPr>
          <a:xfrm>
            <a:off x="3685570" y="4717833"/>
            <a:ext cx="1772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77"/>
              </a:rPr>
              <a:t>STC /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-2094600" y="2668425"/>
            <a:ext cx="4752900" cy="59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ubTitle" idx="1"/>
          </p:nvPr>
        </p:nvSpPr>
        <p:spPr>
          <a:xfrm>
            <a:off x="311700" y="2411372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Subtitle</a:t>
            </a:r>
            <a:endParaRPr sz="25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ctrTitle"/>
          </p:nvPr>
        </p:nvSpPr>
        <p:spPr>
          <a:xfrm>
            <a:off x="311708" y="321822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Dark Mode - Title Slide</a:t>
            </a:r>
            <a:endParaRPr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7" name="Google Shape;67;p14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3713535" y="3859250"/>
            <a:ext cx="1716925" cy="12055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464525"/>
            <a:ext cx="9144000" cy="678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9" name="Google Shape;69;p14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86452" y="3899721"/>
            <a:ext cx="971103" cy="968344"/>
          </a:xfrm>
          <a:prstGeom prst="rect">
            <a:avLst/>
          </a:prstGeom>
          <a:noFill/>
          <a:ln>
            <a:noFill/>
          </a:ln>
          <a:effectLst>
            <a:outerShdw blurRad="185738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Content slide option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3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Content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2057400" y="4572875"/>
            <a:ext cx="71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700" y="354950"/>
            <a:ext cx="4752900" cy="59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8" name="Google Shape;78;p1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3713535" y="3859250"/>
            <a:ext cx="1716925" cy="120555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464525"/>
            <a:ext cx="9144000" cy="678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 descr="A white logo on a blue and black background&#10;&#10;Description automatically generated">
            <a:extLst>
              <a:ext uri="{FF2B5EF4-FFF2-40B4-BE49-F238E27FC236}">
                <a16:creationId xmlns:a16="http://schemas.microsoft.com/office/drawing/2014/main" id="{00D70303-D80C-0437-08A6-9F978D19AD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1666" y="3918401"/>
            <a:ext cx="680668" cy="792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731BB3-A35F-7B57-2530-E68C24E92430}"/>
              </a:ext>
            </a:extLst>
          </p:cNvPr>
          <p:cNvSpPr txBox="1"/>
          <p:nvPr/>
        </p:nvSpPr>
        <p:spPr>
          <a:xfrm>
            <a:off x="3685570" y="4717833"/>
            <a:ext cx="1772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77"/>
              </a:rPr>
              <a:t>STC / 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Dark Mode - Content slide option</a:t>
            </a:r>
            <a:endParaRPr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3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Content</a:t>
            </a:r>
            <a:endParaRPr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2057400" y="4572875"/>
            <a:ext cx="711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700" y="354950"/>
            <a:ext cx="4752900" cy="59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9" name="Google Shape;89;p1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3713535" y="3859250"/>
            <a:ext cx="1716925" cy="120555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464525"/>
            <a:ext cx="9144000" cy="678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 descr="A white logo on a blue and black background&#10;&#10;Description automatically generated">
            <a:extLst>
              <a:ext uri="{FF2B5EF4-FFF2-40B4-BE49-F238E27FC236}">
                <a16:creationId xmlns:a16="http://schemas.microsoft.com/office/drawing/2014/main" id="{53D08B41-5BBF-B7EF-6FD3-DBDFBD1B8F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1666" y="3918401"/>
            <a:ext cx="680668" cy="792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330669-5EFB-9AFA-8515-2610BAAEFB22}"/>
              </a:ext>
            </a:extLst>
          </p:cNvPr>
          <p:cNvSpPr txBox="1"/>
          <p:nvPr/>
        </p:nvSpPr>
        <p:spPr>
          <a:xfrm>
            <a:off x="3685570" y="4717833"/>
            <a:ext cx="1772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77"/>
              </a:rPr>
              <a:t>STC / 2024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Content slide option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3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Content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8" name="Google Shape;98;p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700" y="354950"/>
            <a:ext cx="4752900" cy="59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Google Shape;99;p17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7294935" y="3859250"/>
            <a:ext cx="1716925" cy="120555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464525"/>
            <a:ext cx="9144000" cy="678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 descr="A white logo on a blue and black background&#10;&#10;Description automatically generated">
            <a:extLst>
              <a:ext uri="{FF2B5EF4-FFF2-40B4-BE49-F238E27FC236}">
                <a16:creationId xmlns:a16="http://schemas.microsoft.com/office/drawing/2014/main" id="{D5CAD2F0-6168-8DB1-0710-1C260F39A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1031" y="3905875"/>
            <a:ext cx="680668" cy="792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B20602-D67E-6993-A6FC-10F504847BDF}"/>
              </a:ext>
            </a:extLst>
          </p:cNvPr>
          <p:cNvSpPr txBox="1"/>
          <p:nvPr/>
        </p:nvSpPr>
        <p:spPr>
          <a:xfrm>
            <a:off x="7294935" y="4705307"/>
            <a:ext cx="1772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77"/>
              </a:rPr>
              <a:t>STC / 2024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Dark Mode - Content slide option</a:t>
            </a:r>
            <a:endParaRPr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3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Content</a:t>
            </a:r>
            <a:endParaRPr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8" name="Google Shape;108;p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700" y="354950"/>
            <a:ext cx="4752900" cy="59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9" name="Google Shape;109;p18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7294935" y="3859250"/>
            <a:ext cx="1716925" cy="120555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464525"/>
            <a:ext cx="9144000" cy="6789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 descr="A white logo on a blue and black background&#10;&#10;Description automatically generated">
            <a:extLst>
              <a:ext uri="{FF2B5EF4-FFF2-40B4-BE49-F238E27FC236}">
                <a16:creationId xmlns:a16="http://schemas.microsoft.com/office/drawing/2014/main" id="{F96716D3-D367-AD94-64E4-7BFBE684C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4393" y="3905875"/>
            <a:ext cx="680668" cy="792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40394C-10B1-90CF-079A-2B04AD0950ED}"/>
              </a:ext>
            </a:extLst>
          </p:cNvPr>
          <p:cNvSpPr txBox="1"/>
          <p:nvPr/>
        </p:nvSpPr>
        <p:spPr>
          <a:xfrm>
            <a:off x="7298297" y="4705307"/>
            <a:ext cx="1772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Oswald" pitchFamily="2" charset="77"/>
              </a:rPr>
              <a:t>STC /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</Words>
  <Application>Microsoft Macintosh PowerPoint</Application>
  <PresentationFormat>On-screen Show (16:9)</PresentationFormat>
  <Paragraphs>17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Oswald</vt:lpstr>
      <vt:lpstr>Arial</vt:lpstr>
      <vt:lpstr>Nunito</vt:lpstr>
      <vt:lpstr>Simple Light</vt:lpstr>
      <vt:lpstr>Title Slide</vt:lpstr>
      <vt:lpstr>Dark Mode - Title Slide</vt:lpstr>
      <vt:lpstr>Content slide option</vt:lpstr>
      <vt:lpstr>Dark Mode - Content slide option</vt:lpstr>
      <vt:lpstr>Content slide option</vt:lpstr>
      <vt:lpstr>Dark Mode - Content slide option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cp:lastModifiedBy>Ciara Cable</cp:lastModifiedBy>
  <cp:revision>2</cp:revision>
  <dcterms:modified xsi:type="dcterms:W3CDTF">2024-03-06T17:41:40Z</dcterms:modified>
</cp:coreProperties>
</file>