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62" r:id="rId3"/>
    <p:sldId id="263" r:id="rId4"/>
    <p:sldId id="258" r:id="rId5"/>
    <p:sldId id="264" r:id="rId6"/>
    <p:sldId id="268" r:id="rId7"/>
    <p:sldId id="265" r:id="rId8"/>
    <p:sldId id="266" r:id="rId9"/>
    <p:sldId id="267" r:id="rId10"/>
  </p:sldIdLst>
  <p:sldSz cx="9144000" cy="5143500" type="screen16x9"/>
  <p:notesSz cx="6858000" cy="9144000"/>
  <p:embeddedFontLst>
    <p:embeddedFont>
      <p:font typeface="Nunito" pitchFamily="2" charset="77"/>
      <p:regular r:id="rId12"/>
      <p:bold r:id="rId13"/>
      <p:italic r:id="rId14"/>
      <p:boldItalic r:id="rId15"/>
    </p:embeddedFont>
    <p:embeddedFont>
      <p:font typeface="Oswald" pitchFamily="2" charset="77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0"/>
    <p:restoredTop sz="94719"/>
  </p:normalViewPr>
  <p:slideViewPr>
    <p:cSldViewPr snapToGrid="0">
      <p:cViewPr>
        <p:scale>
          <a:sx n="170" d="100"/>
          <a:sy n="170" d="100"/>
        </p:scale>
        <p:origin x="1152" y="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a0beb6c1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a0beb6c1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4C3FB6F7-B255-61DD-3907-D793A3E8A7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a0beb6c1c_0_10:notes">
            <a:extLst>
              <a:ext uri="{FF2B5EF4-FFF2-40B4-BE49-F238E27FC236}">
                <a16:creationId xmlns:a16="http://schemas.microsoft.com/office/drawing/2014/main" id="{CDA1EDCB-09E1-30C1-D69F-F9C3657DAA3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a0beb6c1c_0_10:notes">
            <a:extLst>
              <a:ext uri="{FF2B5EF4-FFF2-40B4-BE49-F238E27FC236}">
                <a16:creationId xmlns:a16="http://schemas.microsoft.com/office/drawing/2014/main" id="{604EA653-8264-AAB8-3EFF-E7777230D34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060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>
          <a:extLst>
            <a:ext uri="{FF2B5EF4-FFF2-40B4-BE49-F238E27FC236}">
              <a16:creationId xmlns:a16="http://schemas.microsoft.com/office/drawing/2014/main" id="{6D24978C-59DD-7528-245A-E7C539ABD8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2a073ed92e_1_0:notes">
            <a:extLst>
              <a:ext uri="{FF2B5EF4-FFF2-40B4-BE49-F238E27FC236}">
                <a16:creationId xmlns:a16="http://schemas.microsoft.com/office/drawing/2014/main" id="{F379E0B2-33D8-E51B-2442-99991B9B1A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2a073ed92e_1_0:notes">
            <a:extLst>
              <a:ext uri="{FF2B5EF4-FFF2-40B4-BE49-F238E27FC236}">
                <a16:creationId xmlns:a16="http://schemas.microsoft.com/office/drawing/2014/main" id="{0931C92E-2831-0BE1-02DB-2DFBD4077C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1671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2a073ed92e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2a073ed92e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4DA58B72-0F17-8565-7018-F4D5018BA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a0beb6c1c_0_10:notes">
            <a:extLst>
              <a:ext uri="{FF2B5EF4-FFF2-40B4-BE49-F238E27FC236}">
                <a16:creationId xmlns:a16="http://schemas.microsoft.com/office/drawing/2014/main" id="{9E32CB94-8CB1-7F81-022B-0DFE06B10F3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a0beb6c1c_0_10:notes">
            <a:extLst>
              <a:ext uri="{FF2B5EF4-FFF2-40B4-BE49-F238E27FC236}">
                <a16:creationId xmlns:a16="http://schemas.microsoft.com/office/drawing/2014/main" id="{6E3CECC8-173D-904C-EAAD-259E3B0F79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81362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>
          <a:extLst>
            <a:ext uri="{FF2B5EF4-FFF2-40B4-BE49-F238E27FC236}">
              <a16:creationId xmlns:a16="http://schemas.microsoft.com/office/drawing/2014/main" id="{15BC42F6-BA36-5FF4-20FD-DA63B41D55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2a073ed92e_1_0:notes">
            <a:extLst>
              <a:ext uri="{FF2B5EF4-FFF2-40B4-BE49-F238E27FC236}">
                <a16:creationId xmlns:a16="http://schemas.microsoft.com/office/drawing/2014/main" id="{9C3958DA-4AEE-69D4-4B88-3175AE14FFC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2a073ed92e_1_0:notes">
            <a:extLst>
              <a:ext uri="{FF2B5EF4-FFF2-40B4-BE49-F238E27FC236}">
                <a16:creationId xmlns:a16="http://schemas.microsoft.com/office/drawing/2014/main" id="{629C7655-3EA4-932A-1C3E-00F78A0832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66838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>
          <a:extLst>
            <a:ext uri="{FF2B5EF4-FFF2-40B4-BE49-F238E27FC236}">
              <a16:creationId xmlns:a16="http://schemas.microsoft.com/office/drawing/2014/main" id="{819143AE-532C-8E2A-78BC-C5588DF3B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2a073ed92e_1_0:notes">
            <a:extLst>
              <a:ext uri="{FF2B5EF4-FFF2-40B4-BE49-F238E27FC236}">
                <a16:creationId xmlns:a16="http://schemas.microsoft.com/office/drawing/2014/main" id="{4D74BE05-0B8E-4616-5C06-43FE50C0426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2a073ed92e_1_0:notes">
            <a:extLst>
              <a:ext uri="{FF2B5EF4-FFF2-40B4-BE49-F238E27FC236}">
                <a16:creationId xmlns:a16="http://schemas.microsoft.com/office/drawing/2014/main" id="{448A5783-59F7-8C0F-4519-BD31E36D5FE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5792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>
          <a:extLst>
            <a:ext uri="{FF2B5EF4-FFF2-40B4-BE49-F238E27FC236}">
              <a16:creationId xmlns:a16="http://schemas.microsoft.com/office/drawing/2014/main" id="{C0B18EA5-41DE-501E-6971-CF4A6683FB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2a073ed92e_1_0:notes">
            <a:extLst>
              <a:ext uri="{FF2B5EF4-FFF2-40B4-BE49-F238E27FC236}">
                <a16:creationId xmlns:a16="http://schemas.microsoft.com/office/drawing/2014/main" id="{F9B62FBF-557A-2F93-83C8-3E168DA089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2a073ed92e_1_0:notes">
            <a:extLst>
              <a:ext uri="{FF2B5EF4-FFF2-40B4-BE49-F238E27FC236}">
                <a16:creationId xmlns:a16="http://schemas.microsoft.com/office/drawing/2014/main" id="{7EA12FAF-BEF1-04B9-E69C-E4FA691C6CB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1352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>
          <a:extLst>
            <a:ext uri="{FF2B5EF4-FFF2-40B4-BE49-F238E27FC236}">
              <a16:creationId xmlns:a16="http://schemas.microsoft.com/office/drawing/2014/main" id="{3FCA60F9-6A4B-8F31-A70D-27683316F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2a073ed92e_1_0:notes">
            <a:extLst>
              <a:ext uri="{FF2B5EF4-FFF2-40B4-BE49-F238E27FC236}">
                <a16:creationId xmlns:a16="http://schemas.microsoft.com/office/drawing/2014/main" id="{9BE2D174-D990-ACF3-BF1F-B84C05CC060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2a073ed92e_1_0:notes">
            <a:extLst>
              <a:ext uri="{FF2B5EF4-FFF2-40B4-BE49-F238E27FC236}">
                <a16:creationId xmlns:a16="http://schemas.microsoft.com/office/drawing/2014/main" id="{78E2FFF9-3DF2-6CD7-891A-26C8E0DE62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409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7FDD748-1F77-02CA-FF52-BA7327B46E1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5180" y="770984"/>
            <a:ext cx="7813623" cy="3601531"/>
          </a:xfrm>
          <a:prstGeom prst="roundRect">
            <a:avLst>
              <a:gd name="adj" fmla="val 1364"/>
            </a:avLst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692" y="2714107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dirty="0">
                <a:solidFill>
                  <a:schemeClr val="tx1"/>
                </a:solidFill>
                <a:latin typeface="+mn-lt"/>
                <a:ea typeface="Nunito"/>
                <a:cs typeface="Nunito"/>
                <a:sym typeface="Nunito"/>
              </a:rPr>
              <a:t>Subtitle</a:t>
            </a:r>
            <a:endParaRPr sz="2500" dirty="0">
              <a:solidFill>
                <a:schemeClr val="tx1"/>
              </a:solidFill>
              <a:latin typeface="+mn-lt"/>
              <a:ea typeface="Nunito"/>
              <a:cs typeface="Nunito"/>
              <a:sym typeface="Nunito"/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665180" y="624557"/>
            <a:ext cx="7813623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tx1"/>
                </a:solidFill>
                <a:latin typeface="Oswald"/>
                <a:ea typeface="Oswald"/>
                <a:cs typeface="Oswald"/>
                <a:sym typeface="Oswald"/>
              </a:rPr>
              <a:t>Title Slide</a:t>
            </a:r>
            <a:endParaRPr dirty="0">
              <a:solidFill>
                <a:schemeClr val="tx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6C5251-2A0A-37D3-A3A8-06750E8E75F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006157" y="4114843"/>
            <a:ext cx="1131668" cy="515343"/>
            <a:chOff x="4006156" y="4365209"/>
            <a:chExt cx="1131668" cy="515343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3F0474F8-DC68-CE00-32A5-2509B7120C6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06156" y="4365209"/>
              <a:ext cx="1131668" cy="515343"/>
            </a:xfrm>
            <a:prstGeom prst="roundRect">
              <a:avLst>
                <a:gd name="adj" fmla="val 10723"/>
              </a:avLst>
            </a:prstGeom>
            <a:solidFill>
              <a:schemeClr val="bg1"/>
            </a:solidFill>
            <a:ln>
              <a:noFill/>
            </a:ln>
            <a:effectLst>
              <a:outerShdw blurRad="128178" dir="2700000" sx="106147" sy="106147" algn="tl" rotWithShape="0">
                <a:prstClr val="black">
                  <a:alpha val="15075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8628DD6D-F710-22B0-673E-16390752BF7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27125" y="4438627"/>
              <a:ext cx="889731" cy="368508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2D69194-6C8B-9E62-DF4D-FEFAC653FD13}"/>
              </a:ext>
            </a:extLst>
          </p:cNvPr>
          <p:cNvSpPr txBox="1"/>
          <p:nvPr/>
        </p:nvSpPr>
        <p:spPr>
          <a:xfrm>
            <a:off x="6829885" y="395790"/>
            <a:ext cx="16489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chemeClr val="bg1"/>
                </a:solidFill>
              </a:rPr>
              <a:t>Optional text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9974A0B-B36A-6C3C-4208-5265376ED741}"/>
              </a:ext>
            </a:extLst>
          </p:cNvPr>
          <p:cNvSpPr txBox="1"/>
          <p:nvPr/>
        </p:nvSpPr>
        <p:spPr>
          <a:xfrm>
            <a:off x="665198" y="395790"/>
            <a:ext cx="16489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Optional text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C6A4C260-B7F7-B447-9A5A-B783A5D13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D21BEDF2-38BD-1923-DFCF-8D1E0F81E67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5179" y="770984"/>
            <a:ext cx="7772400" cy="3601531"/>
          </a:xfrm>
          <a:prstGeom prst="roundRect">
            <a:avLst>
              <a:gd name="adj" fmla="val 1364"/>
            </a:avLst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934" b="-10934"/>
            </a:stretch>
          </a:blip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Google Shape;55;p13">
            <a:extLst>
              <a:ext uri="{FF2B5EF4-FFF2-40B4-BE49-F238E27FC236}">
                <a16:creationId xmlns:a16="http://schemas.microsoft.com/office/drawing/2014/main" id="{09711309-B65E-DC89-9FF8-6EAB526644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11692" y="2714107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dirty="0">
                <a:solidFill>
                  <a:schemeClr val="bg1"/>
                </a:solidFill>
                <a:latin typeface="+mn-lt"/>
                <a:ea typeface="Nunito"/>
                <a:cs typeface="Nunito"/>
                <a:sym typeface="Nunito"/>
              </a:rPr>
              <a:t>Subtitle</a:t>
            </a:r>
            <a:endParaRPr sz="2500" dirty="0">
              <a:solidFill>
                <a:schemeClr val="bg1"/>
              </a:solidFill>
              <a:latin typeface="+mn-lt"/>
              <a:ea typeface="Nunito"/>
              <a:cs typeface="Nunito"/>
              <a:sym typeface="Nunito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08BCC4D3-8EE2-1CC4-9E86-BAA38779E74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65180" y="624557"/>
            <a:ext cx="7813623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bg1"/>
                </a:solidFill>
                <a:latin typeface="Oswald"/>
                <a:ea typeface="Oswald"/>
                <a:cs typeface="Oswald"/>
                <a:sym typeface="Oswald"/>
              </a:rPr>
              <a:t>Title Slide</a:t>
            </a:r>
            <a:endParaRPr dirty="0">
              <a:solidFill>
                <a:schemeClr val="bg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EBEFF99-19F0-5D46-40AC-19B770677B12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006157" y="4114843"/>
            <a:ext cx="1131668" cy="515343"/>
            <a:chOff x="4006157" y="4114843"/>
            <a:chExt cx="1131668" cy="515343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67DEB1DE-0BB7-C568-A52A-4C70783B1A0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06157" y="4114843"/>
              <a:ext cx="1131668" cy="515343"/>
            </a:xfrm>
            <a:prstGeom prst="roundRect">
              <a:avLst>
                <a:gd name="adj" fmla="val 10723"/>
              </a:avLst>
            </a:prstGeom>
            <a:solidFill>
              <a:schemeClr val="bg1"/>
            </a:solidFill>
            <a:ln>
              <a:noFill/>
            </a:ln>
            <a:effectLst>
              <a:outerShdw blurRad="128178" dir="2700000" sx="106147" sy="106147" algn="tl" rotWithShape="0">
                <a:prstClr val="black">
                  <a:alpha val="15075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942FFCAD-08A9-F265-FB81-1E5814301E59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27126" y="4188261"/>
              <a:ext cx="889731" cy="368508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77A799D-27BE-BE5B-52CF-4BB5BE52EFFA}"/>
              </a:ext>
            </a:extLst>
          </p:cNvPr>
          <p:cNvSpPr txBox="1"/>
          <p:nvPr/>
        </p:nvSpPr>
        <p:spPr>
          <a:xfrm>
            <a:off x="6829885" y="395790"/>
            <a:ext cx="16489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dirty="0">
                <a:solidFill>
                  <a:schemeClr val="tx1"/>
                </a:solidFill>
              </a:rPr>
              <a:t>Optional text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5F8AC4-E996-3ECE-A7AA-64CFE1F02BD4}"/>
              </a:ext>
            </a:extLst>
          </p:cNvPr>
          <p:cNvSpPr txBox="1"/>
          <p:nvPr/>
        </p:nvSpPr>
        <p:spPr>
          <a:xfrm>
            <a:off x="665198" y="395790"/>
            <a:ext cx="164891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Optional text</a:t>
            </a:r>
          </a:p>
        </p:txBody>
      </p:sp>
    </p:spTree>
    <p:extLst>
      <p:ext uri="{BB962C8B-B14F-4D97-AF65-F5344CB8AC3E}">
        <p14:creationId xmlns:p14="http://schemas.microsoft.com/office/powerpoint/2010/main" val="83241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>
          <a:extLst>
            <a:ext uri="{FF2B5EF4-FFF2-40B4-BE49-F238E27FC236}">
              <a16:creationId xmlns:a16="http://schemas.microsoft.com/office/drawing/2014/main" id="{902F6953-F48B-BF0B-302D-709B8B5DC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>
            <a:extLst>
              <a:ext uri="{FF2B5EF4-FFF2-40B4-BE49-F238E27FC236}">
                <a16:creationId xmlns:a16="http://schemas.microsoft.com/office/drawing/2014/main" id="{D988D99F-F957-9304-CC6A-7863281FA04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238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Content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6" name="Google Shape;76;p15">
            <a:extLst>
              <a:ext uri="{FF2B5EF4-FFF2-40B4-BE49-F238E27FC236}">
                <a16:creationId xmlns:a16="http://schemas.microsoft.com/office/drawing/2014/main" id="{F3E80DDC-1621-1AA5-527F-3A6C565FA844}"/>
              </a:ext>
            </a:extLst>
          </p:cNvPr>
          <p:cNvSpPr txBox="1"/>
          <p:nvPr/>
        </p:nvSpPr>
        <p:spPr>
          <a:xfrm>
            <a:off x="2057400" y="4572875"/>
            <a:ext cx="711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" name="Picture 4" descr="A black background with hexagons&#10;&#10;AI-generated content may be incorrect.">
            <a:extLst>
              <a:ext uri="{FF2B5EF4-FFF2-40B4-BE49-F238E27FC236}">
                <a16:creationId xmlns:a16="http://schemas.microsoft.com/office/drawing/2014/main" id="{013A9DEC-568D-6F09-114C-33BDABA1590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68557" t="2969" b="2969"/>
          <a:stretch/>
        </p:blipFill>
        <p:spPr>
          <a:xfrm>
            <a:off x="1" y="1"/>
            <a:ext cx="3056684" cy="51435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85DF93E-4AEB-43B9-540F-C20CD1A85C77}"/>
              </a:ext>
            </a:extLst>
          </p:cNvPr>
          <p:cNvSpPr txBox="1"/>
          <p:nvPr/>
        </p:nvSpPr>
        <p:spPr>
          <a:xfrm>
            <a:off x="572393" y="3728697"/>
            <a:ext cx="1368833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>
                <a:solidFill>
                  <a:schemeClr val="bg1"/>
                </a:solidFill>
              </a:rPr>
              <a:t>some text here some text here some text here some text here some text here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849EB1-351C-7958-063D-7829A7B6947F}"/>
              </a:ext>
            </a:extLst>
          </p:cNvPr>
          <p:cNvSpPr/>
          <p:nvPr/>
        </p:nvSpPr>
        <p:spPr>
          <a:xfrm>
            <a:off x="572393" y="575394"/>
            <a:ext cx="1155970" cy="11559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3A9D299-015E-D5AB-7269-7182016FC5C0}"/>
              </a:ext>
            </a:extLst>
          </p:cNvPr>
          <p:cNvSpPr txBox="1"/>
          <p:nvPr/>
        </p:nvSpPr>
        <p:spPr>
          <a:xfrm>
            <a:off x="808237" y="960353"/>
            <a:ext cx="6842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Image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here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6CDBEC7A-B385-3BEB-8D7C-FFDC69F2B5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160198" y="754014"/>
            <a:ext cx="6297734" cy="3635472"/>
          </a:xfrm>
          <a:prstGeom prst="roundRect">
            <a:avLst>
              <a:gd name="adj" fmla="val 1364"/>
            </a:avLst>
          </a:prstGeom>
          <a:solidFill>
            <a:schemeClr val="bg1"/>
          </a:solidFill>
          <a:ln>
            <a:noFill/>
          </a:ln>
          <a:effectLst>
            <a:outerShdw blurRad="305326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3FA3CE-04C1-274B-A617-D4EEAF4464F4}"/>
              </a:ext>
            </a:extLst>
          </p:cNvPr>
          <p:cNvSpPr txBox="1"/>
          <p:nvPr/>
        </p:nvSpPr>
        <p:spPr>
          <a:xfrm>
            <a:off x="3732857" y="960353"/>
            <a:ext cx="4586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" sz="2800" dirty="0">
                <a:solidFill>
                  <a:schemeClr val="tx1"/>
                </a:solidFill>
                <a:latin typeface="Oswald"/>
                <a:sym typeface="Oswald"/>
              </a:rPr>
              <a:t>CONTENTS</a:t>
            </a:r>
            <a:endParaRPr lang="en-US" sz="28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29C5311-1135-23B7-4600-756F5FF0EB68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482747" y="4113600"/>
            <a:ext cx="1131668" cy="515343"/>
            <a:chOff x="4006156" y="4365209"/>
            <a:chExt cx="1131668" cy="515343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226DFB26-D1BF-AB1E-C8FA-3DB3C2B9A97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06156" y="4365209"/>
              <a:ext cx="1131668" cy="515343"/>
            </a:xfrm>
            <a:prstGeom prst="roundRect">
              <a:avLst>
                <a:gd name="adj" fmla="val 10723"/>
              </a:avLst>
            </a:prstGeom>
            <a:solidFill>
              <a:schemeClr val="bg1"/>
            </a:solidFill>
            <a:ln>
              <a:noFill/>
            </a:ln>
            <a:effectLst>
              <a:outerShdw blurRad="128178" dir="2700000" sx="106147" sy="106147" algn="tl" rotWithShape="0">
                <a:prstClr val="black">
                  <a:alpha val="15075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DEA207D6-B758-0046-937D-EA048F4BC57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27125" y="4438627"/>
              <a:ext cx="889731" cy="368508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B4F7CDED-AFE6-ED98-3A99-7AA20845D575}"/>
              </a:ext>
            </a:extLst>
          </p:cNvPr>
          <p:cNvSpPr txBox="1"/>
          <p:nvPr/>
        </p:nvSpPr>
        <p:spPr>
          <a:xfrm>
            <a:off x="2428880" y="1560091"/>
            <a:ext cx="57603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2193758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hexagons&#10;&#10;AI-generated content may be incorrect.">
            <a:extLst>
              <a:ext uri="{FF2B5EF4-FFF2-40B4-BE49-F238E27FC236}">
                <a16:creationId xmlns:a16="http://schemas.microsoft.com/office/drawing/2014/main" id="{48A2BFBA-BF98-AB70-49DC-C61AB2732A3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5939" t="15031" b="14380"/>
          <a:stretch/>
        </p:blipFill>
        <p:spPr>
          <a:xfrm>
            <a:off x="0" y="641766"/>
            <a:ext cx="9144000" cy="3859968"/>
          </a:xfrm>
          <a:prstGeom prst="rect">
            <a:avLst/>
          </a:prstGeom>
        </p:spPr>
      </p:pic>
      <p:sp>
        <p:nvSpPr>
          <p:cNvPr id="76" name="Google Shape;76;p15"/>
          <p:cNvSpPr txBox="1"/>
          <p:nvPr/>
        </p:nvSpPr>
        <p:spPr>
          <a:xfrm>
            <a:off x="2057400" y="4572875"/>
            <a:ext cx="711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7E1CDC9-DC4E-5286-CA5B-E36A5C2BC5F4}"/>
              </a:ext>
            </a:extLst>
          </p:cNvPr>
          <p:cNvSpPr/>
          <p:nvPr/>
        </p:nvSpPr>
        <p:spPr>
          <a:xfrm>
            <a:off x="592112" y="1293838"/>
            <a:ext cx="2555823" cy="255582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Image here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7E3FA1F-EACA-A6D5-B391-336782BE200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59968" y="247522"/>
            <a:ext cx="4384622" cy="2092631"/>
          </a:xfrm>
          <a:prstGeom prst="roundRect">
            <a:avLst>
              <a:gd name="adj" fmla="val 1364"/>
            </a:avLst>
          </a:prstGeom>
          <a:solidFill>
            <a:schemeClr val="bg1"/>
          </a:solidFill>
          <a:ln>
            <a:noFill/>
          </a:ln>
          <a:effectLst>
            <a:outerShdw blurRad="305326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6BFA5E8-B4D4-3A77-8F34-C895D2AE03B9}"/>
              </a:ext>
            </a:extLst>
          </p:cNvPr>
          <p:cNvSpPr txBox="1"/>
          <p:nvPr/>
        </p:nvSpPr>
        <p:spPr>
          <a:xfrm>
            <a:off x="4088414" y="893727"/>
            <a:ext cx="3927729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2800" dirty="0">
                <a:solidFill>
                  <a:schemeClr val="tx1"/>
                </a:solidFill>
                <a:latin typeface="Oswald"/>
                <a:sym typeface="Oswald"/>
              </a:rPr>
              <a:t>NAME</a:t>
            </a:r>
          </a:p>
          <a:p>
            <a:pPr algn="ctr"/>
            <a:r>
              <a:rPr lang="en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Title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A91E8D5-BB52-55E6-4ABD-8BAE56EE1A94}"/>
              </a:ext>
            </a:extLst>
          </p:cNvPr>
          <p:cNvSpPr txBox="1"/>
          <p:nvPr/>
        </p:nvSpPr>
        <p:spPr>
          <a:xfrm>
            <a:off x="4088415" y="2595599"/>
            <a:ext cx="392772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Heading</a:t>
            </a:r>
          </a:p>
          <a:p>
            <a:pPr algn="ctr"/>
            <a:endParaRPr lang="en-US" sz="1050" dirty="0">
              <a:solidFill>
                <a:schemeClr val="bg1"/>
              </a:solidFill>
            </a:endParaRP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Bio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0F96933-B609-70EC-9994-8E0301F9C46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04189" y="4312427"/>
            <a:ext cx="1131668" cy="515343"/>
            <a:chOff x="4006156" y="4365209"/>
            <a:chExt cx="1131668" cy="515343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5F593BF8-C7B2-DD32-B4A6-58AB5B25E83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06156" y="4365209"/>
              <a:ext cx="1131668" cy="515343"/>
            </a:xfrm>
            <a:prstGeom prst="roundRect">
              <a:avLst>
                <a:gd name="adj" fmla="val 10723"/>
              </a:avLst>
            </a:prstGeom>
            <a:solidFill>
              <a:schemeClr val="bg1"/>
            </a:solidFill>
            <a:ln>
              <a:noFill/>
            </a:ln>
            <a:effectLst>
              <a:outerShdw blurRad="128178" dir="2700000" sx="106147" sy="106147" algn="tl" rotWithShape="0">
                <a:prstClr val="black">
                  <a:alpha val="15075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9" name="Picture 28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12B4A591-7615-DB01-0B9E-D19657BE19E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27125" y="4438627"/>
              <a:ext cx="889731" cy="36850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066F096D-DE00-0A2D-E844-8C71B722A8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hexagons&#10;&#10;AI-generated content may be incorrect.">
            <a:extLst>
              <a:ext uri="{FF2B5EF4-FFF2-40B4-BE49-F238E27FC236}">
                <a16:creationId xmlns:a16="http://schemas.microsoft.com/office/drawing/2014/main" id="{88E59E34-D5D7-B53B-8633-F7B9EE73166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5939" t="15031" b="37938"/>
          <a:stretch/>
        </p:blipFill>
        <p:spPr>
          <a:xfrm>
            <a:off x="0" y="2571749"/>
            <a:ext cx="9144000" cy="2571751"/>
          </a:xfrm>
          <a:prstGeom prst="rect">
            <a:avLst/>
          </a:prstGeom>
        </p:spPr>
      </p:pic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8681A79C-D04D-1E5D-7103-6F44C9A46A7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88435" y="420219"/>
            <a:ext cx="8167111" cy="4303060"/>
          </a:xfrm>
          <a:prstGeom prst="roundRect">
            <a:avLst>
              <a:gd name="adj" fmla="val 1364"/>
            </a:avLst>
          </a:prstGeom>
          <a:solidFill>
            <a:schemeClr val="bg1">
              <a:alpha val="97000"/>
            </a:schemeClr>
          </a:solidFill>
          <a:ln>
            <a:noFill/>
          </a:ln>
          <a:effectLst>
            <a:outerShdw blurRad="305326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55E0652-B6AD-CA1C-49F9-BE977900232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139166" y="4526178"/>
            <a:ext cx="865647" cy="394201"/>
            <a:chOff x="4006156" y="4365209"/>
            <a:chExt cx="1131668" cy="515343"/>
          </a:xfrm>
        </p:grpSpPr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0078C497-1979-A3E8-1EB7-78BD5161EB4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06156" y="4365209"/>
              <a:ext cx="1131668" cy="515343"/>
            </a:xfrm>
            <a:prstGeom prst="roundRect">
              <a:avLst>
                <a:gd name="adj" fmla="val 10723"/>
              </a:avLst>
            </a:prstGeom>
            <a:solidFill>
              <a:schemeClr val="bg1"/>
            </a:solidFill>
            <a:ln>
              <a:noFill/>
            </a:ln>
            <a:effectLst>
              <a:outerShdw blurRad="128178" dir="2700000" sx="106147" sy="106147" algn="tl" rotWithShape="0">
                <a:prstClr val="black">
                  <a:alpha val="15075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4E6D9E00-9234-10DC-EABE-D3E32B46CFBE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27125" y="4438627"/>
              <a:ext cx="889731" cy="368508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A7D4443-ECC6-CE1F-D5B8-70C2E99E13F1}"/>
              </a:ext>
            </a:extLst>
          </p:cNvPr>
          <p:cNvSpPr txBox="1"/>
          <p:nvPr/>
        </p:nvSpPr>
        <p:spPr>
          <a:xfrm>
            <a:off x="2278495" y="972764"/>
            <a:ext cx="4586990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2800" dirty="0">
                <a:solidFill>
                  <a:schemeClr val="tx1"/>
                </a:solidFill>
                <a:latin typeface="Oswald"/>
                <a:sym typeface="Oswald"/>
              </a:rPr>
              <a:t>HEADING</a:t>
            </a:r>
          </a:p>
          <a:p>
            <a:pPr algn="ctr"/>
            <a:r>
              <a:rPr lang="en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Sub heading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B919FA-D4A8-D558-22F8-D186A2BF346A}"/>
              </a:ext>
            </a:extLst>
          </p:cNvPr>
          <p:cNvSpPr txBox="1"/>
          <p:nvPr/>
        </p:nvSpPr>
        <p:spPr>
          <a:xfrm>
            <a:off x="952101" y="1906151"/>
            <a:ext cx="7239775" cy="133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2937014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>
          <a:extLst>
            <a:ext uri="{FF2B5EF4-FFF2-40B4-BE49-F238E27FC236}">
              <a16:creationId xmlns:a16="http://schemas.microsoft.com/office/drawing/2014/main" id="{644E21FA-7DD0-772D-DF05-6996B1119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hexagons&#10;&#10;AI-generated content may be incorrect.">
            <a:extLst>
              <a:ext uri="{FF2B5EF4-FFF2-40B4-BE49-F238E27FC236}">
                <a16:creationId xmlns:a16="http://schemas.microsoft.com/office/drawing/2014/main" id="{FD0D5574-2C0A-ADFD-7C49-1543037C95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939" t="45800" b="14379"/>
          <a:stretch/>
        </p:blipFill>
        <p:spPr>
          <a:xfrm>
            <a:off x="0" y="0"/>
            <a:ext cx="9144000" cy="2177505"/>
          </a:xfrm>
          <a:prstGeom prst="rect">
            <a:avLst/>
          </a:prstGeom>
        </p:spPr>
      </p:pic>
      <p:sp>
        <p:nvSpPr>
          <p:cNvPr id="76" name="Google Shape;76;p15">
            <a:extLst>
              <a:ext uri="{FF2B5EF4-FFF2-40B4-BE49-F238E27FC236}">
                <a16:creationId xmlns:a16="http://schemas.microsoft.com/office/drawing/2014/main" id="{250D9E30-DA14-1EA2-3C6D-E72196007E9A}"/>
              </a:ext>
            </a:extLst>
          </p:cNvPr>
          <p:cNvSpPr txBox="1"/>
          <p:nvPr/>
        </p:nvSpPr>
        <p:spPr>
          <a:xfrm>
            <a:off x="2057400" y="4572875"/>
            <a:ext cx="711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373DF885-5C63-FEBB-2359-E474BB79FD70}"/>
              </a:ext>
            </a:extLst>
          </p:cNvPr>
          <p:cNvSpPr>
            <a:spLocks/>
          </p:cNvSpPr>
          <p:nvPr/>
        </p:nvSpPr>
        <p:spPr>
          <a:xfrm>
            <a:off x="1101472" y="1680550"/>
            <a:ext cx="2031166" cy="2894388"/>
          </a:xfrm>
          <a:prstGeom prst="roundRect">
            <a:avLst>
              <a:gd name="adj" fmla="val 1364"/>
            </a:avLst>
          </a:prstGeom>
          <a:solidFill>
            <a:schemeClr val="bg1"/>
          </a:solidFill>
          <a:ln>
            <a:noFill/>
          </a:ln>
          <a:effectLst>
            <a:outerShdw blurRad="305326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F063F20-0FED-75B2-55D2-D84930CF4A0B}"/>
              </a:ext>
            </a:extLst>
          </p:cNvPr>
          <p:cNvSpPr txBox="1"/>
          <p:nvPr/>
        </p:nvSpPr>
        <p:spPr>
          <a:xfrm>
            <a:off x="1331945" y="1879118"/>
            <a:ext cx="15702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2000" dirty="0">
                <a:solidFill>
                  <a:schemeClr val="tx1"/>
                </a:solidFill>
                <a:latin typeface="Oswald"/>
                <a:sym typeface="Oswald"/>
              </a:rPr>
              <a:t>HEADING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</a:t>
            </a:r>
            <a:r>
              <a:rPr lang="en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ontent</a:t>
            </a:r>
            <a:endParaRPr lang="en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</a:t>
            </a:r>
            <a:r>
              <a:rPr lang="en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ontent</a:t>
            </a:r>
            <a:endParaRPr lang="en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Content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5D1E157-0015-96A2-D67A-617543344EF6}"/>
              </a:ext>
            </a:extLst>
          </p:cNvPr>
          <p:cNvSpPr txBox="1"/>
          <p:nvPr/>
        </p:nvSpPr>
        <p:spPr>
          <a:xfrm>
            <a:off x="4088415" y="2595599"/>
            <a:ext cx="392772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Heading</a:t>
            </a:r>
          </a:p>
          <a:p>
            <a:pPr algn="ctr"/>
            <a:endParaRPr lang="en-US" sz="1050" dirty="0">
              <a:solidFill>
                <a:schemeClr val="bg1"/>
              </a:solidFill>
            </a:endParaRPr>
          </a:p>
          <a:p>
            <a:pPr algn="ctr"/>
            <a:r>
              <a:rPr lang="en-US" sz="1050" dirty="0">
                <a:solidFill>
                  <a:schemeClr val="bg1"/>
                </a:solidFill>
              </a:rPr>
              <a:t>Bio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57EAA6AA-C479-1D2D-2F97-C3FDEA5F9953}"/>
              </a:ext>
            </a:extLst>
          </p:cNvPr>
          <p:cNvSpPr>
            <a:spLocks/>
          </p:cNvSpPr>
          <p:nvPr/>
        </p:nvSpPr>
        <p:spPr>
          <a:xfrm>
            <a:off x="3442436" y="1680550"/>
            <a:ext cx="2031166" cy="2894388"/>
          </a:xfrm>
          <a:prstGeom prst="roundRect">
            <a:avLst>
              <a:gd name="adj" fmla="val 1364"/>
            </a:avLst>
          </a:prstGeom>
          <a:solidFill>
            <a:schemeClr val="bg1"/>
          </a:solidFill>
          <a:ln>
            <a:noFill/>
          </a:ln>
          <a:effectLst>
            <a:outerShdw blurRad="305326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496631-3864-55A2-E643-FA926574E190}"/>
              </a:ext>
            </a:extLst>
          </p:cNvPr>
          <p:cNvSpPr txBox="1"/>
          <p:nvPr/>
        </p:nvSpPr>
        <p:spPr>
          <a:xfrm>
            <a:off x="3672909" y="1879118"/>
            <a:ext cx="15702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2000" dirty="0">
                <a:solidFill>
                  <a:schemeClr val="tx1"/>
                </a:solidFill>
                <a:latin typeface="Oswald"/>
                <a:sym typeface="Oswald"/>
              </a:rPr>
              <a:t>HEADING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</a:t>
            </a:r>
            <a:r>
              <a:rPr lang="en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ontent</a:t>
            </a:r>
            <a:endParaRPr lang="en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</a:t>
            </a:r>
            <a:r>
              <a:rPr lang="en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ontent</a:t>
            </a:r>
            <a:endParaRPr lang="en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Content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BC338E8-C9E8-C222-2142-23F422086C9A}"/>
              </a:ext>
            </a:extLst>
          </p:cNvPr>
          <p:cNvSpPr>
            <a:spLocks/>
          </p:cNvSpPr>
          <p:nvPr/>
        </p:nvSpPr>
        <p:spPr>
          <a:xfrm>
            <a:off x="5783400" y="1680550"/>
            <a:ext cx="2031166" cy="2894388"/>
          </a:xfrm>
          <a:prstGeom prst="roundRect">
            <a:avLst>
              <a:gd name="adj" fmla="val 1364"/>
            </a:avLst>
          </a:prstGeom>
          <a:solidFill>
            <a:schemeClr val="bg1"/>
          </a:solidFill>
          <a:ln>
            <a:noFill/>
          </a:ln>
          <a:effectLst>
            <a:outerShdw blurRad="305326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9913B4-20C5-75DF-4073-3C7CE8D74B98}"/>
              </a:ext>
            </a:extLst>
          </p:cNvPr>
          <p:cNvSpPr txBox="1"/>
          <p:nvPr/>
        </p:nvSpPr>
        <p:spPr>
          <a:xfrm>
            <a:off x="6013873" y="1879118"/>
            <a:ext cx="157022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2000" dirty="0">
                <a:solidFill>
                  <a:schemeClr val="tx1"/>
                </a:solidFill>
                <a:latin typeface="Oswald"/>
                <a:sym typeface="Oswald"/>
              </a:rPr>
              <a:t>HEADING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Content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</a:t>
            </a:r>
            <a:r>
              <a:rPr lang="en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ontent</a:t>
            </a:r>
            <a:endParaRPr lang="en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</a:t>
            </a:r>
            <a:r>
              <a:rPr lang="en" sz="1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ontent</a:t>
            </a:r>
            <a:endParaRPr lang="en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Content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630F15-D8D3-45C2-BE5D-F81C2AE7DE02}"/>
              </a:ext>
            </a:extLst>
          </p:cNvPr>
          <p:cNvSpPr txBox="1"/>
          <p:nvPr/>
        </p:nvSpPr>
        <p:spPr>
          <a:xfrm>
            <a:off x="3672909" y="389861"/>
            <a:ext cx="1570220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" sz="2800" dirty="0">
                <a:solidFill>
                  <a:schemeClr val="bg1"/>
                </a:solidFill>
                <a:latin typeface="Oswald"/>
                <a:sym typeface="Oswald"/>
              </a:rPr>
              <a:t>HEADING</a:t>
            </a:r>
          </a:p>
          <a:p>
            <a:pPr algn="ctr"/>
            <a:endParaRPr lang="en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Oswald"/>
            </a:endParaRPr>
          </a:p>
          <a:p>
            <a:pPr algn="ctr"/>
            <a:r>
              <a:rPr lang="en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Oswald"/>
              </a:rPr>
              <a:t>Content here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B4F9767-4449-D435-FCFD-84522EE7C139}"/>
              </a:ext>
            </a:extLst>
          </p:cNvPr>
          <p:cNvGrpSpPr/>
          <p:nvPr/>
        </p:nvGrpSpPr>
        <p:grpSpPr>
          <a:xfrm>
            <a:off x="8102857" y="192760"/>
            <a:ext cx="865647" cy="394201"/>
            <a:chOff x="4006156" y="4365209"/>
            <a:chExt cx="1131668" cy="515343"/>
          </a:xfrm>
        </p:grpSpPr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0B2B819F-4238-A420-B39F-692DFC397564}"/>
                </a:ext>
              </a:extLst>
            </p:cNvPr>
            <p:cNvSpPr/>
            <p:nvPr/>
          </p:nvSpPr>
          <p:spPr>
            <a:xfrm>
              <a:off x="4006156" y="4365209"/>
              <a:ext cx="1131668" cy="515343"/>
            </a:xfrm>
            <a:prstGeom prst="roundRect">
              <a:avLst>
                <a:gd name="adj" fmla="val 10723"/>
              </a:avLst>
            </a:prstGeom>
            <a:solidFill>
              <a:schemeClr val="bg1"/>
            </a:solidFill>
            <a:ln>
              <a:noFill/>
            </a:ln>
            <a:effectLst>
              <a:outerShdw blurRad="128178" dir="2700000" sx="106147" sy="106147" algn="tl" rotWithShape="0">
                <a:prstClr val="black">
                  <a:alpha val="15075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B1EC937D-76A2-F46E-4AA7-CB440C6FB50C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4127125" y="4438627"/>
              <a:ext cx="889731" cy="368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232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>
          <a:extLst>
            <a:ext uri="{FF2B5EF4-FFF2-40B4-BE49-F238E27FC236}">
              <a16:creationId xmlns:a16="http://schemas.microsoft.com/office/drawing/2014/main" id="{9866EBC0-C8C8-63DA-C204-68950C535B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>
            <a:extLst>
              <a:ext uri="{FF2B5EF4-FFF2-40B4-BE49-F238E27FC236}">
                <a16:creationId xmlns:a16="http://schemas.microsoft.com/office/drawing/2014/main" id="{84C60E96-4D95-0894-E95C-613FAC60EC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238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Content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5" name="Picture 4" descr="A black background with hexagons&#10;&#10;AI-generated content may be incorrect.">
            <a:extLst>
              <a:ext uri="{FF2B5EF4-FFF2-40B4-BE49-F238E27FC236}">
                <a16:creationId xmlns:a16="http://schemas.microsoft.com/office/drawing/2014/main" id="{ED8241A6-9F60-81AC-87C3-5BDF1BDAFEA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68557" t="2969" r="9547" b="2969"/>
          <a:stretch/>
        </p:blipFill>
        <p:spPr>
          <a:xfrm>
            <a:off x="1" y="1"/>
            <a:ext cx="2128602" cy="51435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6178306-7498-AD91-521A-9997F72997EF}"/>
              </a:ext>
            </a:extLst>
          </p:cNvPr>
          <p:cNvSpPr/>
          <p:nvPr/>
        </p:nvSpPr>
        <p:spPr>
          <a:xfrm>
            <a:off x="702989" y="745075"/>
            <a:ext cx="2816910" cy="365334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B042B6-3B09-D878-6BA2-4B674DD7D33D}"/>
              </a:ext>
            </a:extLst>
          </p:cNvPr>
          <p:cNvSpPr txBox="1"/>
          <p:nvPr/>
        </p:nvSpPr>
        <p:spPr>
          <a:xfrm>
            <a:off x="1277702" y="2293877"/>
            <a:ext cx="16674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Image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27124C-43DF-1D0A-86FB-819BB89D2B0F}"/>
              </a:ext>
            </a:extLst>
          </p:cNvPr>
          <p:cNvSpPr txBox="1"/>
          <p:nvPr/>
        </p:nvSpPr>
        <p:spPr>
          <a:xfrm>
            <a:off x="4153518" y="1455273"/>
            <a:ext cx="42874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2800" dirty="0">
                <a:solidFill>
                  <a:schemeClr val="tx1"/>
                </a:solidFill>
                <a:latin typeface="Oswald"/>
                <a:sym typeface="Oswald"/>
              </a:rPr>
              <a:t>HEADING</a:t>
            </a:r>
            <a:endParaRPr lang="en-US" sz="2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2E55F1-BB52-8514-3BF4-386FECD8BAC2}"/>
              </a:ext>
            </a:extLst>
          </p:cNvPr>
          <p:cNvSpPr txBox="1"/>
          <p:nvPr/>
        </p:nvSpPr>
        <p:spPr>
          <a:xfrm>
            <a:off x="4153519" y="2055011"/>
            <a:ext cx="4156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8E211D6-1807-0294-5F28-9AE750ADE89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074084" y="4563654"/>
            <a:ext cx="865647" cy="394201"/>
            <a:chOff x="4006156" y="4365209"/>
            <a:chExt cx="1131668" cy="515343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6EF1E465-9115-C0C4-D6EA-ED92B704EC9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06156" y="4365209"/>
              <a:ext cx="1131668" cy="515343"/>
            </a:xfrm>
            <a:prstGeom prst="roundRect">
              <a:avLst>
                <a:gd name="adj" fmla="val 10723"/>
              </a:avLst>
            </a:prstGeom>
            <a:solidFill>
              <a:schemeClr val="bg1"/>
            </a:solidFill>
            <a:ln>
              <a:noFill/>
            </a:ln>
            <a:effectLst>
              <a:outerShdw blurRad="128178" dir="2700000" sx="106147" sy="106147" algn="tl" rotWithShape="0">
                <a:prstClr val="black">
                  <a:alpha val="15075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D1C79684-ABC3-115C-2145-FBE387A8EFC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27125" y="4438627"/>
              <a:ext cx="889731" cy="368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75810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>
          <a:extLst>
            <a:ext uri="{FF2B5EF4-FFF2-40B4-BE49-F238E27FC236}">
              <a16:creationId xmlns:a16="http://schemas.microsoft.com/office/drawing/2014/main" id="{1749C730-69E0-C3AA-E27E-CE8B4F4037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hexagons&#10;&#10;AI-generated content may be incorrect.">
            <a:extLst>
              <a:ext uri="{FF2B5EF4-FFF2-40B4-BE49-F238E27FC236}">
                <a16:creationId xmlns:a16="http://schemas.microsoft.com/office/drawing/2014/main" id="{E168E3D8-899D-0E45-E385-2EBE811368A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/>
          <a:srcRect l="68557" t="2969" b="2969"/>
          <a:stretch/>
        </p:blipFill>
        <p:spPr>
          <a:xfrm>
            <a:off x="1" y="1"/>
            <a:ext cx="3056684" cy="5143500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4BFE65FF-A7E4-AF26-3F5F-6C8F6031BA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5410" y="754014"/>
            <a:ext cx="4923416" cy="3635472"/>
          </a:xfrm>
          <a:prstGeom prst="roundRect">
            <a:avLst>
              <a:gd name="adj" fmla="val 1364"/>
            </a:avLst>
          </a:prstGeom>
          <a:solidFill>
            <a:schemeClr val="bg1"/>
          </a:solidFill>
          <a:ln>
            <a:noFill/>
          </a:ln>
          <a:effectLst>
            <a:outerShdw blurRad="305326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35E7285-F37F-5EA5-8BC3-8092E70DEE31}"/>
              </a:ext>
            </a:extLst>
          </p:cNvPr>
          <p:cNvSpPr txBox="1">
            <a:spLocks/>
          </p:cNvSpPr>
          <p:nvPr/>
        </p:nvSpPr>
        <p:spPr>
          <a:xfrm>
            <a:off x="1055498" y="1152475"/>
            <a:ext cx="40023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2800" dirty="0">
                <a:solidFill>
                  <a:schemeClr val="tx1"/>
                </a:solidFill>
                <a:latin typeface="Oswald"/>
                <a:sym typeface="Oswald"/>
              </a:rPr>
              <a:t>CALLOUT HEADING</a:t>
            </a:r>
            <a:endParaRPr lang="en-US" sz="2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2D126D3-640B-40E7-BF30-B6A22960FBDF}"/>
              </a:ext>
            </a:extLst>
          </p:cNvPr>
          <p:cNvSpPr txBox="1">
            <a:spLocks/>
          </p:cNvSpPr>
          <p:nvPr/>
        </p:nvSpPr>
        <p:spPr>
          <a:xfrm>
            <a:off x="1055498" y="1767988"/>
            <a:ext cx="40023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9F0D0F-A9E5-4E08-E200-BD32AF91DCA4}"/>
              </a:ext>
            </a:extLst>
          </p:cNvPr>
          <p:cNvSpPr txBox="1">
            <a:spLocks/>
          </p:cNvSpPr>
          <p:nvPr/>
        </p:nvSpPr>
        <p:spPr>
          <a:xfrm>
            <a:off x="5962537" y="1767987"/>
            <a:ext cx="28697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B2887F1-6E85-F854-0310-624B2D22F9F6}"/>
              </a:ext>
            </a:extLst>
          </p:cNvPr>
          <p:cNvGrpSpPr>
            <a:grpSpLocks/>
          </p:cNvGrpSpPr>
          <p:nvPr/>
        </p:nvGrpSpPr>
        <p:grpSpPr>
          <a:xfrm>
            <a:off x="2623860" y="4192385"/>
            <a:ext cx="865647" cy="394201"/>
            <a:chOff x="4006156" y="4365209"/>
            <a:chExt cx="1131668" cy="515343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56F406CA-8D79-75E5-3975-947ADA9FB94D}"/>
                </a:ext>
              </a:extLst>
            </p:cNvPr>
            <p:cNvSpPr>
              <a:spLocks/>
            </p:cNvSpPr>
            <p:nvPr/>
          </p:nvSpPr>
          <p:spPr>
            <a:xfrm>
              <a:off x="4006156" y="4365209"/>
              <a:ext cx="1131668" cy="515343"/>
            </a:xfrm>
            <a:prstGeom prst="roundRect">
              <a:avLst>
                <a:gd name="adj" fmla="val 10723"/>
              </a:avLst>
            </a:prstGeom>
            <a:solidFill>
              <a:schemeClr val="bg1"/>
            </a:solidFill>
            <a:ln>
              <a:noFill/>
            </a:ln>
            <a:effectLst>
              <a:outerShdw blurRad="128178" dir="2700000" sx="106147" sy="106147" algn="tl" rotWithShape="0">
                <a:prstClr val="black">
                  <a:alpha val="15075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E4C7D384-8241-FC3F-5B01-E78716ADE23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27125" y="4438627"/>
              <a:ext cx="889731" cy="368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8683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>
          <a:extLst>
            <a:ext uri="{FF2B5EF4-FFF2-40B4-BE49-F238E27FC236}">
              <a16:creationId xmlns:a16="http://schemas.microsoft.com/office/drawing/2014/main" id="{802F50CA-8958-7D25-E436-28F7822B2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196E131-BE43-49F9-ABF6-844B3371647A}"/>
              </a:ext>
            </a:extLst>
          </p:cNvPr>
          <p:cNvSpPr/>
          <p:nvPr/>
        </p:nvSpPr>
        <p:spPr>
          <a:xfrm>
            <a:off x="4886793" y="0"/>
            <a:ext cx="3554218" cy="51435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BFD89C-6CCC-FCF2-86F0-EC82A43CAC0D}"/>
              </a:ext>
            </a:extLst>
          </p:cNvPr>
          <p:cNvSpPr txBox="1"/>
          <p:nvPr/>
        </p:nvSpPr>
        <p:spPr>
          <a:xfrm>
            <a:off x="5830160" y="2364001"/>
            <a:ext cx="16674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Image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CAF501-4C8A-990F-8E4E-FAFCA85DA190}"/>
              </a:ext>
            </a:extLst>
          </p:cNvPr>
          <p:cNvSpPr txBox="1"/>
          <p:nvPr/>
        </p:nvSpPr>
        <p:spPr>
          <a:xfrm>
            <a:off x="599300" y="856322"/>
            <a:ext cx="38813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sz="2800" dirty="0">
                <a:solidFill>
                  <a:schemeClr val="tx1"/>
                </a:solidFill>
                <a:latin typeface="Oswald"/>
                <a:sym typeface="Oswald"/>
              </a:rPr>
              <a:t>HEADING</a:t>
            </a:r>
            <a:endParaRPr lang="en-US" sz="2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13F7E6-0E6C-92D1-8512-2B86E876D511}"/>
              </a:ext>
            </a:extLst>
          </p:cNvPr>
          <p:cNvSpPr txBox="1"/>
          <p:nvPr/>
        </p:nvSpPr>
        <p:spPr>
          <a:xfrm>
            <a:off x="599300" y="1456060"/>
            <a:ext cx="38813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Content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2D692AB-DA26-0A93-985B-6C9DFC9AACC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074084" y="4563654"/>
            <a:ext cx="865647" cy="394201"/>
            <a:chOff x="4006156" y="4365209"/>
            <a:chExt cx="1131668" cy="515343"/>
          </a:xfrm>
        </p:grpSpPr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7518A362-F57E-1CFD-9444-C8CBF403D33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006156" y="4365209"/>
              <a:ext cx="1131668" cy="515343"/>
            </a:xfrm>
            <a:prstGeom prst="roundRect">
              <a:avLst>
                <a:gd name="adj" fmla="val 10723"/>
              </a:avLst>
            </a:prstGeom>
            <a:solidFill>
              <a:schemeClr val="bg1"/>
            </a:solidFill>
            <a:ln>
              <a:noFill/>
            </a:ln>
            <a:effectLst>
              <a:outerShdw blurRad="128178" dir="2700000" sx="106147" sy="106147" algn="tl" rotWithShape="0">
                <a:prstClr val="black">
                  <a:alpha val="15075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A black background with a black square&#10;&#10;AI-generated content may be incorrect.">
              <a:extLst>
                <a:ext uri="{FF2B5EF4-FFF2-40B4-BE49-F238E27FC236}">
                  <a16:creationId xmlns:a16="http://schemas.microsoft.com/office/drawing/2014/main" id="{AC63594B-E7E9-05D9-DE81-2D2D56C4E67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27125" y="4438627"/>
              <a:ext cx="889731" cy="368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854102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107</Words>
  <Application>Microsoft Macintosh PowerPoint</Application>
  <PresentationFormat>On-screen Show (16:9)</PresentationFormat>
  <Paragraphs>83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Oswald</vt:lpstr>
      <vt:lpstr>Nunito</vt:lpstr>
      <vt:lpstr>Arial</vt:lpstr>
      <vt:lpstr>Simple Light</vt:lpstr>
      <vt:lpstr>Title Slide</vt:lpstr>
      <vt:lpstr>Title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cp:lastModifiedBy>Ciara Cable</cp:lastModifiedBy>
  <cp:revision>3</cp:revision>
  <dcterms:modified xsi:type="dcterms:W3CDTF">2025-05-09T16:16:02Z</dcterms:modified>
</cp:coreProperties>
</file>