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embeddedFontLst>
    <p:embeddedFont>
      <p:font typeface="Nunito"/>
      <p:regular r:id="rId14"/>
      <p:bold r:id="rId15"/>
      <p:italic r:id="rId16"/>
      <p:boldItalic r:id="rId17"/>
    </p:embeddedFont>
    <p:embeddedFont>
      <p:font typeface="Oswald"/>
      <p:regular r:id="rId18"/>
      <p:bold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20" roundtripDataSignature="AMtx7mgXL1Linchq+5b3VHjt7jcTxgdlv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customschemas.google.com/relationships/presentationmetadata" Target="meta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Nunito-bold.fntdata"/><Relationship Id="rId14" Type="http://schemas.openxmlformats.org/officeDocument/2006/relationships/font" Target="fonts/Nunito-regular.fntdata"/><Relationship Id="rId17" Type="http://schemas.openxmlformats.org/officeDocument/2006/relationships/font" Target="fonts/Nunito-boldItalic.fntdata"/><Relationship Id="rId16" Type="http://schemas.openxmlformats.org/officeDocument/2006/relationships/font" Target="fonts/Nunito-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Oswald-bold.fntdata"/><Relationship Id="rId6" Type="http://schemas.openxmlformats.org/officeDocument/2006/relationships/slide" Target="slides/slide1.xml"/><Relationship Id="rId18" Type="http://schemas.openxmlformats.org/officeDocument/2006/relationships/font" Target="fonts/Oswald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" name="Google Shape;6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2" name="Google Shape;8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" name="Google Shape;10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1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" name="Google Shape;15;p1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6" name="Google Shape;16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14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14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16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16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7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8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18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1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18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9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20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20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"/>
          <p:cNvSpPr/>
          <p:nvPr/>
        </p:nvSpPr>
        <p:spPr>
          <a:xfrm>
            <a:off x="665180" y="770984"/>
            <a:ext cx="7813623" cy="3601531"/>
          </a:xfrm>
          <a:prstGeom prst="roundRect">
            <a:avLst>
              <a:gd fmla="val 1364" name="adj"/>
            </a:avLst>
          </a:prstGeom>
          <a:solidFill>
            <a:schemeClr val="lt1">
              <a:alpha val="92941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1"/>
          <p:cNvSpPr txBox="1"/>
          <p:nvPr>
            <p:ph idx="1" type="subTitle"/>
          </p:nvPr>
        </p:nvSpPr>
        <p:spPr>
          <a:xfrm>
            <a:off x="311692" y="271410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US" sz="2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Subtitle</a:t>
            </a:r>
            <a:endParaRPr sz="2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Google Shape;56;p1"/>
          <p:cNvSpPr txBox="1"/>
          <p:nvPr>
            <p:ph type="ctrTitle"/>
          </p:nvPr>
        </p:nvSpPr>
        <p:spPr>
          <a:xfrm>
            <a:off x="665180" y="624557"/>
            <a:ext cx="7813623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</a:pPr>
            <a:r>
              <a:rPr lang="en-US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Title Slide</a:t>
            </a:r>
            <a:endParaRPr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57" name="Google Shape;57;p1"/>
          <p:cNvSpPr txBox="1"/>
          <p:nvPr/>
        </p:nvSpPr>
        <p:spPr>
          <a:xfrm>
            <a:off x="6829885" y="395790"/>
            <a:ext cx="1648918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Optional text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Google Shape;58;p1"/>
          <p:cNvSpPr txBox="1"/>
          <p:nvPr/>
        </p:nvSpPr>
        <p:spPr>
          <a:xfrm>
            <a:off x="665198" y="395790"/>
            <a:ext cx="1648918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Optional text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59" name="Google Shape;59;p1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219450" y="4084319"/>
            <a:ext cx="705076" cy="55465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1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64" name="Google Shape;64;p5" title="bg1.png"/>
          <p:cNvPicPr preferRelativeResize="0"/>
          <p:nvPr/>
        </p:nvPicPr>
        <p:blipFill rotWithShape="1">
          <a:blip r:embed="rId3">
            <a:alphaModFix/>
          </a:blip>
          <a:srcRect b="50000" l="0" r="0" t="0"/>
          <a:stretch/>
        </p:blipFill>
        <p:spPr>
          <a:xfrm>
            <a:off x="0" y="2571750"/>
            <a:ext cx="9144000" cy="257175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5"/>
          <p:cNvSpPr/>
          <p:nvPr/>
        </p:nvSpPr>
        <p:spPr>
          <a:xfrm>
            <a:off x="488435" y="420219"/>
            <a:ext cx="8167111" cy="4303060"/>
          </a:xfrm>
          <a:prstGeom prst="roundRect">
            <a:avLst>
              <a:gd fmla="val 1364" name="adj"/>
            </a:avLst>
          </a:prstGeom>
          <a:solidFill>
            <a:schemeClr val="lt1">
              <a:alpha val="96862"/>
            </a:schemeClr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5"/>
          <p:cNvSpPr txBox="1"/>
          <p:nvPr/>
        </p:nvSpPr>
        <p:spPr>
          <a:xfrm>
            <a:off x="2278495" y="972764"/>
            <a:ext cx="4587000" cy="8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Subheading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Google Shape;67;p5"/>
          <p:cNvSpPr txBox="1"/>
          <p:nvPr/>
        </p:nvSpPr>
        <p:spPr>
          <a:xfrm>
            <a:off x="952101" y="1906151"/>
            <a:ext cx="7239775" cy="13311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68" name="Google Shape;68;p5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219450" y="4421335"/>
            <a:ext cx="705076" cy="55465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73" name="Google Shape;73;p7" title="bg1.png"/>
          <p:cNvPicPr preferRelativeResize="0"/>
          <p:nvPr/>
        </p:nvPicPr>
        <p:blipFill rotWithShape="1">
          <a:blip r:embed="rId3">
            <a:alphaModFix/>
          </a:blip>
          <a:srcRect b="0" l="0" r="76721" t="0"/>
          <a:stretch/>
        </p:blipFill>
        <p:spPr>
          <a:xfrm>
            <a:off x="0" y="0"/>
            <a:ext cx="2128598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Decorative" id="74" name="Google Shape;74;p7"/>
          <p:cNvSpPr txBox="1"/>
          <p:nvPr>
            <p:ph idx="1" type="body"/>
          </p:nvPr>
        </p:nvSpPr>
        <p:spPr>
          <a:xfrm>
            <a:off x="311700" y="1152475"/>
            <a:ext cx="8520600" cy="23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rPr lang="en-US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Content</a:t>
            </a:r>
            <a:endParaRPr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75" name="Google Shape;75;p7"/>
          <p:cNvSpPr/>
          <p:nvPr/>
        </p:nvSpPr>
        <p:spPr>
          <a:xfrm>
            <a:off x="702989" y="745075"/>
            <a:ext cx="2816910" cy="365334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" name="Google Shape;76;p7"/>
          <p:cNvSpPr txBox="1"/>
          <p:nvPr/>
        </p:nvSpPr>
        <p:spPr>
          <a:xfrm>
            <a:off x="1277702" y="2293877"/>
            <a:ext cx="1667483" cy="4154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Image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7"/>
          <p:cNvSpPr txBox="1"/>
          <p:nvPr/>
        </p:nvSpPr>
        <p:spPr>
          <a:xfrm>
            <a:off x="4153518" y="1455273"/>
            <a:ext cx="4287493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" name="Google Shape;78;p7"/>
          <p:cNvSpPr txBox="1"/>
          <p:nvPr/>
        </p:nvSpPr>
        <p:spPr>
          <a:xfrm>
            <a:off x="4153519" y="2055011"/>
            <a:ext cx="4156896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79" name="Google Shape;79;p7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254556" y="4398425"/>
            <a:ext cx="734218" cy="577574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1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84" name="Google Shape;84;p3" title="bg1.png"/>
          <p:cNvPicPr preferRelativeResize="0"/>
          <p:nvPr/>
        </p:nvPicPr>
        <p:blipFill rotWithShape="1">
          <a:blip r:embed="rId3">
            <a:alphaModFix/>
          </a:blip>
          <a:srcRect b="0" l="0" r="66572" t="0"/>
          <a:stretch/>
        </p:blipFill>
        <p:spPr>
          <a:xfrm>
            <a:off x="0" y="0"/>
            <a:ext cx="3056674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3"/>
          <p:cNvSpPr txBox="1"/>
          <p:nvPr/>
        </p:nvSpPr>
        <p:spPr>
          <a:xfrm>
            <a:off x="2057400" y="4572875"/>
            <a:ext cx="7117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3"/>
          <p:cNvSpPr txBox="1"/>
          <p:nvPr/>
        </p:nvSpPr>
        <p:spPr>
          <a:xfrm>
            <a:off x="572393" y="3728697"/>
            <a:ext cx="1368833" cy="90024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some text here some text here some text here some text here some text 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3"/>
          <p:cNvSpPr/>
          <p:nvPr/>
        </p:nvSpPr>
        <p:spPr>
          <a:xfrm>
            <a:off x="572393" y="575394"/>
            <a:ext cx="1155970" cy="115597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3"/>
          <p:cNvSpPr txBox="1"/>
          <p:nvPr/>
        </p:nvSpPr>
        <p:spPr>
          <a:xfrm>
            <a:off x="808237" y="960353"/>
            <a:ext cx="684282" cy="4154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Image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3"/>
          <p:cNvSpPr/>
          <p:nvPr/>
        </p:nvSpPr>
        <p:spPr>
          <a:xfrm>
            <a:off x="2160198" y="754014"/>
            <a:ext cx="6297734" cy="3635472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" name="Google Shape;90;p3"/>
          <p:cNvSpPr txBox="1"/>
          <p:nvPr/>
        </p:nvSpPr>
        <p:spPr>
          <a:xfrm>
            <a:off x="3732857" y="960353"/>
            <a:ext cx="4586990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CONTENTS</a:t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3"/>
          <p:cNvSpPr txBox="1"/>
          <p:nvPr/>
        </p:nvSpPr>
        <p:spPr>
          <a:xfrm>
            <a:off x="2428880" y="1560091"/>
            <a:ext cx="5760370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92" name="Google Shape;92;p3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702874" y="4090437"/>
            <a:ext cx="705076" cy="55465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97" name="Google Shape;97;p8" title="bg1.png"/>
          <p:cNvPicPr preferRelativeResize="0"/>
          <p:nvPr/>
        </p:nvPicPr>
        <p:blipFill rotWithShape="1">
          <a:blip r:embed="rId3">
            <a:alphaModFix/>
          </a:blip>
          <a:srcRect b="0" l="0" r="66572" t="0"/>
          <a:stretch/>
        </p:blipFill>
        <p:spPr>
          <a:xfrm>
            <a:off x="0" y="0"/>
            <a:ext cx="3056674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8"/>
          <p:cNvSpPr/>
          <p:nvPr/>
        </p:nvSpPr>
        <p:spPr>
          <a:xfrm>
            <a:off x="675410" y="754014"/>
            <a:ext cx="4923416" cy="3635472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8"/>
          <p:cNvSpPr txBox="1"/>
          <p:nvPr/>
        </p:nvSpPr>
        <p:spPr>
          <a:xfrm>
            <a:off x="1055498" y="1152475"/>
            <a:ext cx="4002373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CALLOUT HEADING</a:t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8"/>
          <p:cNvSpPr txBox="1"/>
          <p:nvPr/>
        </p:nvSpPr>
        <p:spPr>
          <a:xfrm>
            <a:off x="1055498" y="1767988"/>
            <a:ext cx="4002373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8"/>
          <p:cNvSpPr txBox="1"/>
          <p:nvPr/>
        </p:nvSpPr>
        <p:spPr>
          <a:xfrm>
            <a:off x="5962537" y="1767987"/>
            <a:ext cx="2869764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102" name="Google Shape;102;p8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691247" y="4079065"/>
            <a:ext cx="730874" cy="574951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1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107" name="Google Shape;107;p4" title="bg1.png"/>
          <p:cNvPicPr preferRelativeResize="0"/>
          <p:nvPr/>
        </p:nvPicPr>
        <p:blipFill rotWithShape="1">
          <a:blip r:embed="rId3">
            <a:alphaModFix/>
          </a:blip>
          <a:srcRect b="12479" l="0" r="0" t="12479"/>
          <a:stretch/>
        </p:blipFill>
        <p:spPr>
          <a:xfrm>
            <a:off x="0" y="641775"/>
            <a:ext cx="9144000" cy="385995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4"/>
          <p:cNvSpPr txBox="1"/>
          <p:nvPr/>
        </p:nvSpPr>
        <p:spPr>
          <a:xfrm>
            <a:off x="2057400" y="4572875"/>
            <a:ext cx="7117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4"/>
          <p:cNvSpPr/>
          <p:nvPr/>
        </p:nvSpPr>
        <p:spPr>
          <a:xfrm>
            <a:off x="592112" y="1293838"/>
            <a:ext cx="2555823" cy="2555823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Image 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4"/>
          <p:cNvSpPr/>
          <p:nvPr/>
        </p:nvSpPr>
        <p:spPr>
          <a:xfrm>
            <a:off x="3859968" y="247522"/>
            <a:ext cx="4384622" cy="2092631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4"/>
          <p:cNvSpPr txBox="1"/>
          <p:nvPr/>
        </p:nvSpPr>
        <p:spPr>
          <a:xfrm>
            <a:off x="4088414" y="893727"/>
            <a:ext cx="3927729" cy="8002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NAME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Title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4"/>
          <p:cNvSpPr txBox="1"/>
          <p:nvPr/>
        </p:nvSpPr>
        <p:spPr>
          <a:xfrm>
            <a:off x="4088415" y="2595599"/>
            <a:ext cx="3927728" cy="63094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t/>
            </a:r>
            <a:endParaRPr b="0" i="0" sz="105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Bio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113" name="Google Shape;113;p4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219450" y="4212706"/>
            <a:ext cx="705076" cy="55465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ecorative" id="118" name="Google Shape;118;p6" title="bg1.png"/>
          <p:cNvPicPr preferRelativeResize="0"/>
          <p:nvPr/>
        </p:nvPicPr>
        <p:blipFill rotWithShape="1">
          <a:blip r:embed="rId3">
            <a:alphaModFix/>
          </a:blip>
          <a:srcRect b="57665" l="0" r="0" t="0"/>
          <a:stretch/>
        </p:blipFill>
        <p:spPr>
          <a:xfrm>
            <a:off x="0" y="0"/>
            <a:ext cx="9144000" cy="2177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6"/>
          <p:cNvSpPr txBox="1"/>
          <p:nvPr/>
        </p:nvSpPr>
        <p:spPr>
          <a:xfrm>
            <a:off x="2057400" y="4572875"/>
            <a:ext cx="7117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6"/>
          <p:cNvSpPr/>
          <p:nvPr/>
        </p:nvSpPr>
        <p:spPr>
          <a:xfrm>
            <a:off x="1101460" y="1678475"/>
            <a:ext cx="2031300" cy="2894400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6"/>
          <p:cNvSpPr txBox="1"/>
          <p:nvPr/>
        </p:nvSpPr>
        <p:spPr>
          <a:xfrm>
            <a:off x="1331933" y="1877043"/>
            <a:ext cx="1570200" cy="132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5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6"/>
          <p:cNvSpPr txBox="1"/>
          <p:nvPr/>
        </p:nvSpPr>
        <p:spPr>
          <a:xfrm>
            <a:off x="4088415" y="2595599"/>
            <a:ext cx="3927728" cy="63094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t/>
            </a:r>
            <a:endParaRPr b="0" i="0" sz="105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Bio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6"/>
          <p:cNvSpPr/>
          <p:nvPr/>
        </p:nvSpPr>
        <p:spPr>
          <a:xfrm>
            <a:off x="3442424" y="1678475"/>
            <a:ext cx="2031300" cy="2894400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6"/>
          <p:cNvSpPr txBox="1"/>
          <p:nvPr/>
        </p:nvSpPr>
        <p:spPr>
          <a:xfrm>
            <a:off x="3672896" y="1877043"/>
            <a:ext cx="1570200" cy="132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5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6"/>
          <p:cNvSpPr/>
          <p:nvPr/>
        </p:nvSpPr>
        <p:spPr>
          <a:xfrm>
            <a:off x="5783388" y="1678475"/>
            <a:ext cx="2031300" cy="2894400"/>
          </a:xfrm>
          <a:prstGeom prst="roundRect">
            <a:avLst>
              <a:gd fmla="val 1364" name="adj"/>
            </a:avLst>
          </a:prstGeom>
          <a:solidFill>
            <a:schemeClr val="lt1"/>
          </a:solidFill>
          <a:ln>
            <a:noFill/>
          </a:ln>
          <a:effectLst>
            <a:outerShdw blurRad="305326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6"/>
          <p:cNvSpPr txBox="1"/>
          <p:nvPr/>
        </p:nvSpPr>
        <p:spPr>
          <a:xfrm>
            <a:off x="6013861" y="1877043"/>
            <a:ext cx="1570200" cy="132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5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6"/>
          <p:cNvSpPr txBox="1"/>
          <p:nvPr/>
        </p:nvSpPr>
        <p:spPr>
          <a:xfrm>
            <a:off x="3672909" y="389861"/>
            <a:ext cx="1570220" cy="89255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-US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Content 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128" name="Google Shape;128;p6" title="stc-mark-year26-fullcolor-darkbg.png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071075" y="199775"/>
            <a:ext cx="878274" cy="69090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1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9"/>
          <p:cNvSpPr/>
          <p:nvPr/>
        </p:nvSpPr>
        <p:spPr>
          <a:xfrm>
            <a:off x="4886793" y="0"/>
            <a:ext cx="3554218" cy="51435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9"/>
          <p:cNvSpPr txBox="1"/>
          <p:nvPr/>
        </p:nvSpPr>
        <p:spPr>
          <a:xfrm>
            <a:off x="5830160" y="2364001"/>
            <a:ext cx="1667483" cy="4154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Image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b="0" i="0" lang="en-US" sz="10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9"/>
          <p:cNvSpPr txBox="1"/>
          <p:nvPr/>
        </p:nvSpPr>
        <p:spPr>
          <a:xfrm>
            <a:off x="599300" y="856322"/>
            <a:ext cx="388130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HEADING</a:t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9"/>
          <p:cNvSpPr txBox="1"/>
          <p:nvPr/>
        </p:nvSpPr>
        <p:spPr>
          <a:xfrm>
            <a:off x="599300" y="1456060"/>
            <a:ext cx="3881305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71450" lvl="0" marL="1714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TC 2026 Logo" id="137" name="Google Shape;137;p9" title="stc-mark-year26-fullcolor-darkbg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54556" y="4398425"/>
            <a:ext cx="734218" cy="577574"/>
          </a:xfrm>
          <a:prstGeom prst="rect">
            <a:avLst/>
          </a:prstGeom>
          <a:noFill/>
          <a:ln>
            <a:noFill/>
          </a:ln>
          <a:effectLst>
            <a:outerShdw blurRad="128588" rotWithShape="0" algn="bl">
              <a:srgbClr val="000000">
                <a:alpha val="14900"/>
              </a:srgbClr>
            </a:outerShdw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